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8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98B2D-58CE-4E1E-86C2-5F428C26AE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31B45A-112D-41D2-9AE1-50485A04565E}">
      <dgm:prSet/>
      <dgm:spPr/>
      <dgm:t>
        <a:bodyPr/>
        <a:lstStyle/>
        <a:p>
          <a:r>
            <a:rPr lang="en-US" dirty="0"/>
            <a:t>What is Tableau?</a:t>
          </a:r>
        </a:p>
      </dgm:t>
    </dgm:pt>
    <dgm:pt modelId="{FE3F50EE-743C-4997-929A-B6C5C1B2DBB7}" type="parTrans" cxnId="{ED9DA7D8-6C8F-4642-9406-1F292D3C4DFD}">
      <dgm:prSet/>
      <dgm:spPr/>
      <dgm:t>
        <a:bodyPr/>
        <a:lstStyle/>
        <a:p>
          <a:endParaRPr lang="en-US"/>
        </a:p>
      </dgm:t>
    </dgm:pt>
    <dgm:pt modelId="{61135539-0CFF-4F71-8069-0CF4329A55FE}" type="sibTrans" cxnId="{ED9DA7D8-6C8F-4642-9406-1F292D3C4DFD}">
      <dgm:prSet/>
      <dgm:spPr/>
      <dgm:t>
        <a:bodyPr/>
        <a:lstStyle/>
        <a:p>
          <a:endParaRPr lang="en-US"/>
        </a:p>
      </dgm:t>
    </dgm:pt>
    <dgm:pt modelId="{61FEDC8D-196A-487E-8EA5-B97A1D2AB187}">
      <dgm:prSet/>
      <dgm:spPr/>
      <dgm:t>
        <a:bodyPr/>
        <a:lstStyle/>
        <a:p>
          <a:r>
            <a:rPr lang="en-US"/>
            <a:t>A powerful data visualization tool for business intelligence.</a:t>
          </a:r>
          <a:r>
            <a:rPr lang="en-IN"/>
            <a:t> </a:t>
          </a:r>
          <a:r>
            <a:rPr lang="en-US"/>
            <a:t>Converts raw data into interactive and shareable dashboards.</a:t>
          </a:r>
        </a:p>
      </dgm:t>
    </dgm:pt>
    <dgm:pt modelId="{99A26221-A398-4CE2-82CC-771A1C44A7DA}" type="parTrans" cxnId="{88D397C8-B635-4593-B26C-776DE77D28CE}">
      <dgm:prSet/>
      <dgm:spPr/>
      <dgm:t>
        <a:bodyPr/>
        <a:lstStyle/>
        <a:p>
          <a:endParaRPr lang="en-US"/>
        </a:p>
      </dgm:t>
    </dgm:pt>
    <dgm:pt modelId="{7A68496E-8DCA-473A-B0CA-1AD87B92F93D}" type="sibTrans" cxnId="{88D397C8-B635-4593-B26C-776DE77D28CE}">
      <dgm:prSet/>
      <dgm:spPr/>
      <dgm:t>
        <a:bodyPr/>
        <a:lstStyle/>
        <a:p>
          <a:endParaRPr lang="en-US"/>
        </a:p>
      </dgm:t>
    </dgm:pt>
    <dgm:pt modelId="{E86B2E7A-B52F-45FD-8AC3-E0077EFF9B3C}">
      <dgm:prSet/>
      <dgm:spPr/>
      <dgm:t>
        <a:bodyPr/>
        <a:lstStyle/>
        <a:p>
          <a:r>
            <a:rPr lang="en-US"/>
            <a:t>Key Features:</a:t>
          </a:r>
        </a:p>
      </dgm:t>
    </dgm:pt>
    <dgm:pt modelId="{82CD728B-4347-4B76-81F2-640998806F72}" type="parTrans" cxnId="{5968787A-2161-4216-AD4E-BEE089C69538}">
      <dgm:prSet/>
      <dgm:spPr/>
      <dgm:t>
        <a:bodyPr/>
        <a:lstStyle/>
        <a:p>
          <a:endParaRPr lang="en-US"/>
        </a:p>
      </dgm:t>
    </dgm:pt>
    <dgm:pt modelId="{5B33DBAB-BCCA-49DC-A469-9150BF2DDC10}" type="sibTrans" cxnId="{5968787A-2161-4216-AD4E-BEE089C69538}">
      <dgm:prSet/>
      <dgm:spPr/>
      <dgm:t>
        <a:bodyPr/>
        <a:lstStyle/>
        <a:p>
          <a:endParaRPr lang="en-US"/>
        </a:p>
      </dgm:t>
    </dgm:pt>
    <dgm:pt modelId="{EE49139C-379B-4907-ADA9-DA1CB1BC8240}">
      <dgm:prSet/>
      <dgm:spPr/>
      <dgm:t>
        <a:bodyPr/>
        <a:lstStyle/>
        <a:p>
          <a:r>
            <a:rPr lang="en-US"/>
            <a:t>Drag-and-drop interface</a:t>
          </a:r>
        </a:p>
      </dgm:t>
    </dgm:pt>
    <dgm:pt modelId="{704BEA6D-5CB4-4F4A-9CAC-B35C513948C5}" type="parTrans" cxnId="{6C46479E-367E-4500-AF7B-02A461016A4E}">
      <dgm:prSet/>
      <dgm:spPr/>
      <dgm:t>
        <a:bodyPr/>
        <a:lstStyle/>
        <a:p>
          <a:endParaRPr lang="en-US"/>
        </a:p>
      </dgm:t>
    </dgm:pt>
    <dgm:pt modelId="{2F37A726-9194-41E3-B250-6473F7A139FD}" type="sibTrans" cxnId="{6C46479E-367E-4500-AF7B-02A461016A4E}">
      <dgm:prSet/>
      <dgm:spPr/>
      <dgm:t>
        <a:bodyPr/>
        <a:lstStyle/>
        <a:p>
          <a:endParaRPr lang="en-US"/>
        </a:p>
      </dgm:t>
    </dgm:pt>
    <dgm:pt modelId="{4FCB3D57-3BAB-41E1-AE82-DF790100570E}">
      <dgm:prSet/>
      <dgm:spPr/>
      <dgm:t>
        <a:bodyPr/>
        <a:lstStyle/>
        <a:p>
          <a:r>
            <a:rPr lang="en-US"/>
            <a:t>Connects to multiple data sources</a:t>
          </a:r>
        </a:p>
      </dgm:t>
    </dgm:pt>
    <dgm:pt modelId="{9DB0FB41-09EB-4F99-B90D-78F24D055B51}" type="parTrans" cxnId="{81EBB782-378B-4667-BC0B-A761C37BB388}">
      <dgm:prSet/>
      <dgm:spPr/>
      <dgm:t>
        <a:bodyPr/>
        <a:lstStyle/>
        <a:p>
          <a:endParaRPr lang="en-US"/>
        </a:p>
      </dgm:t>
    </dgm:pt>
    <dgm:pt modelId="{E1B683A3-AF0D-4F80-824A-5E3F674B3CDC}" type="sibTrans" cxnId="{81EBB782-378B-4667-BC0B-A761C37BB388}">
      <dgm:prSet/>
      <dgm:spPr/>
      <dgm:t>
        <a:bodyPr/>
        <a:lstStyle/>
        <a:p>
          <a:endParaRPr lang="en-US"/>
        </a:p>
      </dgm:t>
    </dgm:pt>
    <dgm:pt modelId="{D5AFAA44-56FA-48B7-BA21-E4095664B93C}">
      <dgm:prSet/>
      <dgm:spPr/>
      <dgm:t>
        <a:bodyPr/>
        <a:lstStyle/>
        <a:p>
          <a:r>
            <a:rPr lang="en-US"/>
            <a:t>Real-time collaboration</a:t>
          </a:r>
        </a:p>
      </dgm:t>
    </dgm:pt>
    <dgm:pt modelId="{74FF85B4-B0E1-4D7F-96BC-CDB7C21DC1DE}" type="parTrans" cxnId="{A5055C18-039B-45BF-8CEC-611F4649F8A1}">
      <dgm:prSet/>
      <dgm:spPr/>
      <dgm:t>
        <a:bodyPr/>
        <a:lstStyle/>
        <a:p>
          <a:endParaRPr lang="en-US"/>
        </a:p>
      </dgm:t>
    </dgm:pt>
    <dgm:pt modelId="{49BD67E7-0EA4-47BA-B2DA-62F67A8624B1}" type="sibTrans" cxnId="{A5055C18-039B-45BF-8CEC-611F4649F8A1}">
      <dgm:prSet/>
      <dgm:spPr/>
      <dgm:t>
        <a:bodyPr/>
        <a:lstStyle/>
        <a:p>
          <a:endParaRPr lang="en-US"/>
        </a:p>
      </dgm:t>
    </dgm:pt>
    <dgm:pt modelId="{47F9C98E-4B5B-43C0-A660-1158B7E788FB}">
      <dgm:prSet/>
      <dgm:spPr/>
      <dgm:t>
        <a:bodyPr/>
        <a:lstStyle/>
        <a:p>
          <a:r>
            <a:rPr lang="en-US"/>
            <a:t>Advanced analytics capabilities</a:t>
          </a:r>
        </a:p>
      </dgm:t>
    </dgm:pt>
    <dgm:pt modelId="{14C0155E-8DA9-49AE-AF8D-8DB2773905A1}" type="parTrans" cxnId="{3F3B7827-4054-4C71-B60D-F383EB843A6D}">
      <dgm:prSet/>
      <dgm:spPr/>
      <dgm:t>
        <a:bodyPr/>
        <a:lstStyle/>
        <a:p>
          <a:endParaRPr lang="en-US"/>
        </a:p>
      </dgm:t>
    </dgm:pt>
    <dgm:pt modelId="{1112F54C-9844-43C3-8A3A-A97594B220ED}" type="sibTrans" cxnId="{3F3B7827-4054-4C71-B60D-F383EB843A6D}">
      <dgm:prSet/>
      <dgm:spPr/>
      <dgm:t>
        <a:bodyPr/>
        <a:lstStyle/>
        <a:p>
          <a:endParaRPr lang="en-US"/>
        </a:p>
      </dgm:t>
    </dgm:pt>
    <dgm:pt modelId="{71BCFFA3-F051-4A98-868D-CC7A1A29B401}" type="pres">
      <dgm:prSet presAssocID="{44298B2D-58CE-4E1E-86C2-5F428C26AEDF}" presName="root" presStyleCnt="0">
        <dgm:presLayoutVars>
          <dgm:dir/>
          <dgm:resizeHandles val="exact"/>
        </dgm:presLayoutVars>
      </dgm:prSet>
      <dgm:spPr/>
    </dgm:pt>
    <dgm:pt modelId="{6E179320-9FDD-4D6C-A734-DE6C4BD1E8C7}" type="pres">
      <dgm:prSet presAssocID="{F931B45A-112D-41D2-9AE1-50485A04565E}" presName="compNode" presStyleCnt="0"/>
      <dgm:spPr/>
    </dgm:pt>
    <dgm:pt modelId="{A47BFA2C-8B57-4F5F-8A85-DF7B39B1B55A}" type="pres">
      <dgm:prSet presAssocID="{F931B45A-112D-41D2-9AE1-50485A04565E}" presName="bgRect" presStyleLbl="bgShp" presStyleIdx="0" presStyleCnt="7"/>
      <dgm:spPr/>
    </dgm:pt>
    <dgm:pt modelId="{F8A40225-6ABE-4EB2-8672-0212225D82E3}" type="pres">
      <dgm:prSet presAssocID="{F931B45A-112D-41D2-9AE1-50485A04565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E5B2E31E-5512-4F82-B62D-B9BC499CE555}" type="pres">
      <dgm:prSet presAssocID="{F931B45A-112D-41D2-9AE1-50485A04565E}" presName="spaceRect" presStyleCnt="0"/>
      <dgm:spPr/>
    </dgm:pt>
    <dgm:pt modelId="{38F3B188-686E-4F5E-809A-DDBE425686C2}" type="pres">
      <dgm:prSet presAssocID="{F931B45A-112D-41D2-9AE1-50485A04565E}" presName="parTx" presStyleLbl="revTx" presStyleIdx="0" presStyleCnt="7">
        <dgm:presLayoutVars>
          <dgm:chMax val="0"/>
          <dgm:chPref val="0"/>
        </dgm:presLayoutVars>
      </dgm:prSet>
      <dgm:spPr/>
    </dgm:pt>
    <dgm:pt modelId="{BC9E817D-439A-496F-94B2-1B58E47FE6D2}" type="pres">
      <dgm:prSet presAssocID="{61135539-0CFF-4F71-8069-0CF4329A55FE}" presName="sibTrans" presStyleCnt="0"/>
      <dgm:spPr/>
    </dgm:pt>
    <dgm:pt modelId="{4AFC9C47-B873-4312-A1D3-2E77EC0E9305}" type="pres">
      <dgm:prSet presAssocID="{61FEDC8D-196A-487E-8EA5-B97A1D2AB187}" presName="compNode" presStyleCnt="0"/>
      <dgm:spPr/>
    </dgm:pt>
    <dgm:pt modelId="{D75BDDA4-F139-4198-880E-010CC125D569}" type="pres">
      <dgm:prSet presAssocID="{61FEDC8D-196A-487E-8EA5-B97A1D2AB187}" presName="bgRect" presStyleLbl="bgShp" presStyleIdx="1" presStyleCnt="7"/>
      <dgm:spPr/>
    </dgm:pt>
    <dgm:pt modelId="{5C074E3F-F4B2-4C17-A535-2C1013381047}" type="pres">
      <dgm:prSet presAssocID="{61FEDC8D-196A-487E-8EA5-B97A1D2AB18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CC870CDF-B729-4EC5-B7D3-10356BBC33CE}" type="pres">
      <dgm:prSet presAssocID="{61FEDC8D-196A-487E-8EA5-B97A1D2AB187}" presName="spaceRect" presStyleCnt="0"/>
      <dgm:spPr/>
    </dgm:pt>
    <dgm:pt modelId="{4AD5D2E2-76B4-40E8-9C88-EE2651069F6E}" type="pres">
      <dgm:prSet presAssocID="{61FEDC8D-196A-487E-8EA5-B97A1D2AB187}" presName="parTx" presStyleLbl="revTx" presStyleIdx="1" presStyleCnt="7">
        <dgm:presLayoutVars>
          <dgm:chMax val="0"/>
          <dgm:chPref val="0"/>
        </dgm:presLayoutVars>
      </dgm:prSet>
      <dgm:spPr/>
    </dgm:pt>
    <dgm:pt modelId="{550E43E4-4F06-4799-9229-EEB78855E662}" type="pres">
      <dgm:prSet presAssocID="{7A68496E-8DCA-473A-B0CA-1AD87B92F93D}" presName="sibTrans" presStyleCnt="0"/>
      <dgm:spPr/>
    </dgm:pt>
    <dgm:pt modelId="{ABE1EAAF-3BD9-4D46-A53F-EEF1A04C20CC}" type="pres">
      <dgm:prSet presAssocID="{E86B2E7A-B52F-45FD-8AC3-E0077EFF9B3C}" presName="compNode" presStyleCnt="0"/>
      <dgm:spPr/>
    </dgm:pt>
    <dgm:pt modelId="{DBFEEE26-F758-470F-BB63-DCF6FCA49D83}" type="pres">
      <dgm:prSet presAssocID="{E86B2E7A-B52F-45FD-8AC3-E0077EFF9B3C}" presName="bgRect" presStyleLbl="bgShp" presStyleIdx="2" presStyleCnt="7"/>
      <dgm:spPr/>
    </dgm:pt>
    <dgm:pt modelId="{1DA150E8-FE45-4C5B-B62D-74176C0564F5}" type="pres">
      <dgm:prSet presAssocID="{E86B2E7A-B52F-45FD-8AC3-E0077EFF9B3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232DD14-AB56-4411-B8B4-6D8773AC95F5}" type="pres">
      <dgm:prSet presAssocID="{E86B2E7A-B52F-45FD-8AC3-E0077EFF9B3C}" presName="spaceRect" presStyleCnt="0"/>
      <dgm:spPr/>
    </dgm:pt>
    <dgm:pt modelId="{2AF0430A-4C80-43F6-B067-4DB991A71B1A}" type="pres">
      <dgm:prSet presAssocID="{E86B2E7A-B52F-45FD-8AC3-E0077EFF9B3C}" presName="parTx" presStyleLbl="revTx" presStyleIdx="2" presStyleCnt="7">
        <dgm:presLayoutVars>
          <dgm:chMax val="0"/>
          <dgm:chPref val="0"/>
        </dgm:presLayoutVars>
      </dgm:prSet>
      <dgm:spPr/>
    </dgm:pt>
    <dgm:pt modelId="{483148FB-F83B-4481-A697-9D5694777EB6}" type="pres">
      <dgm:prSet presAssocID="{5B33DBAB-BCCA-49DC-A469-9150BF2DDC10}" presName="sibTrans" presStyleCnt="0"/>
      <dgm:spPr/>
    </dgm:pt>
    <dgm:pt modelId="{C4D7FB14-2363-4388-811E-3BFB964ADE44}" type="pres">
      <dgm:prSet presAssocID="{EE49139C-379B-4907-ADA9-DA1CB1BC8240}" presName="compNode" presStyleCnt="0"/>
      <dgm:spPr/>
    </dgm:pt>
    <dgm:pt modelId="{4B908257-2A03-434C-8F06-8A5AFEA8B648}" type="pres">
      <dgm:prSet presAssocID="{EE49139C-379B-4907-ADA9-DA1CB1BC8240}" presName="bgRect" presStyleLbl="bgShp" presStyleIdx="3" presStyleCnt="7"/>
      <dgm:spPr/>
    </dgm:pt>
    <dgm:pt modelId="{5DE143FB-7A2D-41E6-8597-13388015AB08}" type="pres">
      <dgm:prSet presAssocID="{EE49139C-379B-4907-ADA9-DA1CB1BC824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2F62AA36-421B-4C8F-9545-EFA27B88C277}" type="pres">
      <dgm:prSet presAssocID="{EE49139C-379B-4907-ADA9-DA1CB1BC8240}" presName="spaceRect" presStyleCnt="0"/>
      <dgm:spPr/>
    </dgm:pt>
    <dgm:pt modelId="{B35693BA-0579-4D56-8BF3-8A2E0A68D59D}" type="pres">
      <dgm:prSet presAssocID="{EE49139C-379B-4907-ADA9-DA1CB1BC8240}" presName="parTx" presStyleLbl="revTx" presStyleIdx="3" presStyleCnt="7">
        <dgm:presLayoutVars>
          <dgm:chMax val="0"/>
          <dgm:chPref val="0"/>
        </dgm:presLayoutVars>
      </dgm:prSet>
      <dgm:spPr/>
    </dgm:pt>
    <dgm:pt modelId="{C2564E61-767B-40F0-8D1A-8DE81030DF55}" type="pres">
      <dgm:prSet presAssocID="{2F37A726-9194-41E3-B250-6473F7A139FD}" presName="sibTrans" presStyleCnt="0"/>
      <dgm:spPr/>
    </dgm:pt>
    <dgm:pt modelId="{A0E292E8-A48C-40C4-B0CD-027FEB6A4112}" type="pres">
      <dgm:prSet presAssocID="{4FCB3D57-3BAB-41E1-AE82-DF790100570E}" presName="compNode" presStyleCnt="0"/>
      <dgm:spPr/>
    </dgm:pt>
    <dgm:pt modelId="{F52E973F-EBEA-4246-9A40-7ACBD9A99FC5}" type="pres">
      <dgm:prSet presAssocID="{4FCB3D57-3BAB-41E1-AE82-DF790100570E}" presName="bgRect" presStyleLbl="bgShp" presStyleIdx="4" presStyleCnt="7"/>
      <dgm:spPr/>
    </dgm:pt>
    <dgm:pt modelId="{42139A96-F39B-4D29-B791-5736346FD3F2}" type="pres">
      <dgm:prSet presAssocID="{4FCB3D57-3BAB-41E1-AE82-DF790100570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2E04C02-7916-4966-8A68-C4725F58FC44}" type="pres">
      <dgm:prSet presAssocID="{4FCB3D57-3BAB-41E1-AE82-DF790100570E}" presName="spaceRect" presStyleCnt="0"/>
      <dgm:spPr/>
    </dgm:pt>
    <dgm:pt modelId="{CE6104D2-0FE5-4322-BB17-93F3B3A0B7D5}" type="pres">
      <dgm:prSet presAssocID="{4FCB3D57-3BAB-41E1-AE82-DF790100570E}" presName="parTx" presStyleLbl="revTx" presStyleIdx="4" presStyleCnt="7">
        <dgm:presLayoutVars>
          <dgm:chMax val="0"/>
          <dgm:chPref val="0"/>
        </dgm:presLayoutVars>
      </dgm:prSet>
      <dgm:spPr/>
    </dgm:pt>
    <dgm:pt modelId="{72138036-0471-4C96-968B-9EB9B4512813}" type="pres">
      <dgm:prSet presAssocID="{E1B683A3-AF0D-4F80-824A-5E3F674B3CDC}" presName="sibTrans" presStyleCnt="0"/>
      <dgm:spPr/>
    </dgm:pt>
    <dgm:pt modelId="{679BB8C7-30C1-42C5-8DCB-EBD66D6CFD6B}" type="pres">
      <dgm:prSet presAssocID="{D5AFAA44-56FA-48B7-BA21-E4095664B93C}" presName="compNode" presStyleCnt="0"/>
      <dgm:spPr/>
    </dgm:pt>
    <dgm:pt modelId="{8EDC10A6-291A-4C89-9C20-537ED80DB401}" type="pres">
      <dgm:prSet presAssocID="{D5AFAA44-56FA-48B7-BA21-E4095664B93C}" presName="bgRect" presStyleLbl="bgShp" presStyleIdx="5" presStyleCnt="7"/>
      <dgm:spPr/>
    </dgm:pt>
    <dgm:pt modelId="{2DC47F39-D031-4C0A-AC6F-03F5A57AC426}" type="pres">
      <dgm:prSet presAssocID="{D5AFAA44-56FA-48B7-BA21-E4095664B93C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3A9A82D-E003-42E6-889A-583CA906E170}" type="pres">
      <dgm:prSet presAssocID="{D5AFAA44-56FA-48B7-BA21-E4095664B93C}" presName="spaceRect" presStyleCnt="0"/>
      <dgm:spPr/>
    </dgm:pt>
    <dgm:pt modelId="{5467747E-5859-4CB6-B5F7-61F23BC987BA}" type="pres">
      <dgm:prSet presAssocID="{D5AFAA44-56FA-48B7-BA21-E4095664B93C}" presName="parTx" presStyleLbl="revTx" presStyleIdx="5" presStyleCnt="7">
        <dgm:presLayoutVars>
          <dgm:chMax val="0"/>
          <dgm:chPref val="0"/>
        </dgm:presLayoutVars>
      </dgm:prSet>
      <dgm:spPr/>
    </dgm:pt>
    <dgm:pt modelId="{B1C677E1-9ECC-449C-A84A-5DF60605ACA6}" type="pres">
      <dgm:prSet presAssocID="{49BD67E7-0EA4-47BA-B2DA-62F67A8624B1}" presName="sibTrans" presStyleCnt="0"/>
      <dgm:spPr/>
    </dgm:pt>
    <dgm:pt modelId="{53252CF9-071C-4AAA-ADE2-FCD808137790}" type="pres">
      <dgm:prSet presAssocID="{47F9C98E-4B5B-43C0-A660-1158B7E788FB}" presName="compNode" presStyleCnt="0"/>
      <dgm:spPr/>
    </dgm:pt>
    <dgm:pt modelId="{063BA30B-836F-4F94-9CCB-6263E961EC3C}" type="pres">
      <dgm:prSet presAssocID="{47F9C98E-4B5B-43C0-A660-1158B7E788FB}" presName="bgRect" presStyleLbl="bgShp" presStyleIdx="6" presStyleCnt="7"/>
      <dgm:spPr/>
    </dgm:pt>
    <dgm:pt modelId="{845301AC-2764-4D51-B506-0DBC963C3967}" type="pres">
      <dgm:prSet presAssocID="{47F9C98E-4B5B-43C0-A660-1158B7E788F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E3E5054-FED7-47B3-8072-4C3B032F615C}" type="pres">
      <dgm:prSet presAssocID="{47F9C98E-4B5B-43C0-A660-1158B7E788FB}" presName="spaceRect" presStyleCnt="0"/>
      <dgm:spPr/>
    </dgm:pt>
    <dgm:pt modelId="{F379CCAD-5FF7-4826-B7DD-40041F7D4DB8}" type="pres">
      <dgm:prSet presAssocID="{47F9C98E-4B5B-43C0-A660-1158B7E788FB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8C05B06-36AA-462C-A838-F854CA5A8559}" type="presOf" srcId="{D5AFAA44-56FA-48B7-BA21-E4095664B93C}" destId="{5467747E-5859-4CB6-B5F7-61F23BC987BA}" srcOrd="0" destOrd="0" presId="urn:microsoft.com/office/officeart/2018/2/layout/IconVerticalSolidList"/>
    <dgm:cxn modelId="{A5055C18-039B-45BF-8CEC-611F4649F8A1}" srcId="{44298B2D-58CE-4E1E-86C2-5F428C26AEDF}" destId="{D5AFAA44-56FA-48B7-BA21-E4095664B93C}" srcOrd="5" destOrd="0" parTransId="{74FF85B4-B0E1-4D7F-96BC-CDB7C21DC1DE}" sibTransId="{49BD67E7-0EA4-47BA-B2DA-62F67A8624B1}"/>
    <dgm:cxn modelId="{3F3B7827-4054-4C71-B60D-F383EB843A6D}" srcId="{44298B2D-58CE-4E1E-86C2-5F428C26AEDF}" destId="{47F9C98E-4B5B-43C0-A660-1158B7E788FB}" srcOrd="6" destOrd="0" parTransId="{14C0155E-8DA9-49AE-AF8D-8DB2773905A1}" sibTransId="{1112F54C-9844-43C3-8A3A-A97594B220ED}"/>
    <dgm:cxn modelId="{5968787A-2161-4216-AD4E-BEE089C69538}" srcId="{44298B2D-58CE-4E1E-86C2-5F428C26AEDF}" destId="{E86B2E7A-B52F-45FD-8AC3-E0077EFF9B3C}" srcOrd="2" destOrd="0" parTransId="{82CD728B-4347-4B76-81F2-640998806F72}" sibTransId="{5B33DBAB-BCCA-49DC-A469-9150BF2DDC10}"/>
    <dgm:cxn modelId="{81EBB782-378B-4667-BC0B-A761C37BB388}" srcId="{44298B2D-58CE-4E1E-86C2-5F428C26AEDF}" destId="{4FCB3D57-3BAB-41E1-AE82-DF790100570E}" srcOrd="4" destOrd="0" parTransId="{9DB0FB41-09EB-4F99-B90D-78F24D055B51}" sibTransId="{E1B683A3-AF0D-4F80-824A-5E3F674B3CDC}"/>
    <dgm:cxn modelId="{6BD56084-D527-4747-9FB1-59AE6DF807CE}" type="presOf" srcId="{44298B2D-58CE-4E1E-86C2-5F428C26AEDF}" destId="{71BCFFA3-F051-4A98-868D-CC7A1A29B401}" srcOrd="0" destOrd="0" presId="urn:microsoft.com/office/officeart/2018/2/layout/IconVerticalSolidList"/>
    <dgm:cxn modelId="{F0801696-2199-4706-A006-88E237F06A70}" type="presOf" srcId="{47F9C98E-4B5B-43C0-A660-1158B7E788FB}" destId="{F379CCAD-5FF7-4826-B7DD-40041F7D4DB8}" srcOrd="0" destOrd="0" presId="urn:microsoft.com/office/officeart/2018/2/layout/IconVerticalSolidList"/>
    <dgm:cxn modelId="{6C46479E-367E-4500-AF7B-02A461016A4E}" srcId="{44298B2D-58CE-4E1E-86C2-5F428C26AEDF}" destId="{EE49139C-379B-4907-ADA9-DA1CB1BC8240}" srcOrd="3" destOrd="0" parTransId="{704BEA6D-5CB4-4F4A-9CAC-B35C513948C5}" sibTransId="{2F37A726-9194-41E3-B250-6473F7A139FD}"/>
    <dgm:cxn modelId="{0D9098B2-D149-4446-85E2-5EE9A4BEEE52}" type="presOf" srcId="{F931B45A-112D-41D2-9AE1-50485A04565E}" destId="{38F3B188-686E-4F5E-809A-DDBE425686C2}" srcOrd="0" destOrd="0" presId="urn:microsoft.com/office/officeart/2018/2/layout/IconVerticalSolidList"/>
    <dgm:cxn modelId="{88D397C8-B635-4593-B26C-776DE77D28CE}" srcId="{44298B2D-58CE-4E1E-86C2-5F428C26AEDF}" destId="{61FEDC8D-196A-487E-8EA5-B97A1D2AB187}" srcOrd="1" destOrd="0" parTransId="{99A26221-A398-4CE2-82CC-771A1C44A7DA}" sibTransId="{7A68496E-8DCA-473A-B0CA-1AD87B92F93D}"/>
    <dgm:cxn modelId="{ED9DA7D8-6C8F-4642-9406-1F292D3C4DFD}" srcId="{44298B2D-58CE-4E1E-86C2-5F428C26AEDF}" destId="{F931B45A-112D-41D2-9AE1-50485A04565E}" srcOrd="0" destOrd="0" parTransId="{FE3F50EE-743C-4997-929A-B6C5C1B2DBB7}" sibTransId="{61135539-0CFF-4F71-8069-0CF4329A55FE}"/>
    <dgm:cxn modelId="{AC2363EB-46A7-41B8-B029-DFB50FD69473}" type="presOf" srcId="{E86B2E7A-B52F-45FD-8AC3-E0077EFF9B3C}" destId="{2AF0430A-4C80-43F6-B067-4DB991A71B1A}" srcOrd="0" destOrd="0" presId="urn:microsoft.com/office/officeart/2018/2/layout/IconVerticalSolidList"/>
    <dgm:cxn modelId="{FE4025ED-EFAF-4800-AA03-7925BE7F41EC}" type="presOf" srcId="{EE49139C-379B-4907-ADA9-DA1CB1BC8240}" destId="{B35693BA-0579-4D56-8BF3-8A2E0A68D59D}" srcOrd="0" destOrd="0" presId="urn:microsoft.com/office/officeart/2018/2/layout/IconVerticalSolidList"/>
    <dgm:cxn modelId="{983615F1-858A-41BF-A27C-1330C0E951F8}" type="presOf" srcId="{4FCB3D57-3BAB-41E1-AE82-DF790100570E}" destId="{CE6104D2-0FE5-4322-BB17-93F3B3A0B7D5}" srcOrd="0" destOrd="0" presId="urn:microsoft.com/office/officeart/2018/2/layout/IconVerticalSolidList"/>
    <dgm:cxn modelId="{BFE486FC-0C23-45FA-BC5C-6F3D6434CDBA}" type="presOf" srcId="{61FEDC8D-196A-487E-8EA5-B97A1D2AB187}" destId="{4AD5D2E2-76B4-40E8-9C88-EE2651069F6E}" srcOrd="0" destOrd="0" presId="urn:microsoft.com/office/officeart/2018/2/layout/IconVerticalSolidList"/>
    <dgm:cxn modelId="{57F5B31A-11BC-4FCF-9B07-3F094B63C983}" type="presParOf" srcId="{71BCFFA3-F051-4A98-868D-CC7A1A29B401}" destId="{6E179320-9FDD-4D6C-A734-DE6C4BD1E8C7}" srcOrd="0" destOrd="0" presId="urn:microsoft.com/office/officeart/2018/2/layout/IconVerticalSolidList"/>
    <dgm:cxn modelId="{EB558CB6-98EE-4B7C-B8C9-6D51B99AC375}" type="presParOf" srcId="{6E179320-9FDD-4D6C-A734-DE6C4BD1E8C7}" destId="{A47BFA2C-8B57-4F5F-8A85-DF7B39B1B55A}" srcOrd="0" destOrd="0" presId="urn:microsoft.com/office/officeart/2018/2/layout/IconVerticalSolidList"/>
    <dgm:cxn modelId="{194CBCE4-03D6-491B-8A08-1877668D6664}" type="presParOf" srcId="{6E179320-9FDD-4D6C-A734-DE6C4BD1E8C7}" destId="{F8A40225-6ABE-4EB2-8672-0212225D82E3}" srcOrd="1" destOrd="0" presId="urn:microsoft.com/office/officeart/2018/2/layout/IconVerticalSolidList"/>
    <dgm:cxn modelId="{8AE7D6D7-2E3A-4E7C-8B07-D116ADBCAD8E}" type="presParOf" srcId="{6E179320-9FDD-4D6C-A734-DE6C4BD1E8C7}" destId="{E5B2E31E-5512-4F82-B62D-B9BC499CE555}" srcOrd="2" destOrd="0" presId="urn:microsoft.com/office/officeart/2018/2/layout/IconVerticalSolidList"/>
    <dgm:cxn modelId="{3D85E1A0-E470-454E-A00B-D3401D49D4E6}" type="presParOf" srcId="{6E179320-9FDD-4D6C-A734-DE6C4BD1E8C7}" destId="{38F3B188-686E-4F5E-809A-DDBE425686C2}" srcOrd="3" destOrd="0" presId="urn:microsoft.com/office/officeart/2018/2/layout/IconVerticalSolidList"/>
    <dgm:cxn modelId="{BBAF6E38-C7C4-4767-B708-700EDF015F4D}" type="presParOf" srcId="{71BCFFA3-F051-4A98-868D-CC7A1A29B401}" destId="{BC9E817D-439A-496F-94B2-1B58E47FE6D2}" srcOrd="1" destOrd="0" presId="urn:microsoft.com/office/officeart/2018/2/layout/IconVerticalSolidList"/>
    <dgm:cxn modelId="{E687E490-B799-4116-960B-10F562CFDC9D}" type="presParOf" srcId="{71BCFFA3-F051-4A98-868D-CC7A1A29B401}" destId="{4AFC9C47-B873-4312-A1D3-2E77EC0E9305}" srcOrd="2" destOrd="0" presId="urn:microsoft.com/office/officeart/2018/2/layout/IconVerticalSolidList"/>
    <dgm:cxn modelId="{0B28DAF8-40F8-4D52-8C8D-9A6D457926D7}" type="presParOf" srcId="{4AFC9C47-B873-4312-A1D3-2E77EC0E9305}" destId="{D75BDDA4-F139-4198-880E-010CC125D569}" srcOrd="0" destOrd="0" presId="urn:microsoft.com/office/officeart/2018/2/layout/IconVerticalSolidList"/>
    <dgm:cxn modelId="{3A60D617-1A64-4CB7-B47E-934B68ADF225}" type="presParOf" srcId="{4AFC9C47-B873-4312-A1D3-2E77EC0E9305}" destId="{5C074E3F-F4B2-4C17-A535-2C1013381047}" srcOrd="1" destOrd="0" presId="urn:microsoft.com/office/officeart/2018/2/layout/IconVerticalSolidList"/>
    <dgm:cxn modelId="{0B63E9E2-005C-4FC1-931E-8D23FC056A7C}" type="presParOf" srcId="{4AFC9C47-B873-4312-A1D3-2E77EC0E9305}" destId="{CC870CDF-B729-4EC5-B7D3-10356BBC33CE}" srcOrd="2" destOrd="0" presId="urn:microsoft.com/office/officeart/2018/2/layout/IconVerticalSolidList"/>
    <dgm:cxn modelId="{0FA02EC2-13CA-434F-901A-71FD6B56D4B8}" type="presParOf" srcId="{4AFC9C47-B873-4312-A1D3-2E77EC0E9305}" destId="{4AD5D2E2-76B4-40E8-9C88-EE2651069F6E}" srcOrd="3" destOrd="0" presId="urn:microsoft.com/office/officeart/2018/2/layout/IconVerticalSolidList"/>
    <dgm:cxn modelId="{C2477490-21AB-413D-A0FE-F039FF4EB5D6}" type="presParOf" srcId="{71BCFFA3-F051-4A98-868D-CC7A1A29B401}" destId="{550E43E4-4F06-4799-9229-EEB78855E662}" srcOrd="3" destOrd="0" presId="urn:microsoft.com/office/officeart/2018/2/layout/IconVerticalSolidList"/>
    <dgm:cxn modelId="{A5FDEFB1-D784-4CB4-BD36-80B0C7F4AD3B}" type="presParOf" srcId="{71BCFFA3-F051-4A98-868D-CC7A1A29B401}" destId="{ABE1EAAF-3BD9-4D46-A53F-EEF1A04C20CC}" srcOrd="4" destOrd="0" presId="urn:microsoft.com/office/officeart/2018/2/layout/IconVerticalSolidList"/>
    <dgm:cxn modelId="{14357600-2BCC-4C47-AE5B-AD413A1D9975}" type="presParOf" srcId="{ABE1EAAF-3BD9-4D46-A53F-EEF1A04C20CC}" destId="{DBFEEE26-F758-470F-BB63-DCF6FCA49D83}" srcOrd="0" destOrd="0" presId="urn:microsoft.com/office/officeart/2018/2/layout/IconVerticalSolidList"/>
    <dgm:cxn modelId="{71B39674-7319-42CF-883E-6950930E9B66}" type="presParOf" srcId="{ABE1EAAF-3BD9-4D46-A53F-EEF1A04C20CC}" destId="{1DA150E8-FE45-4C5B-B62D-74176C0564F5}" srcOrd="1" destOrd="0" presId="urn:microsoft.com/office/officeart/2018/2/layout/IconVerticalSolidList"/>
    <dgm:cxn modelId="{589CEDCA-34C0-40AC-A2EA-EA960A8D7D87}" type="presParOf" srcId="{ABE1EAAF-3BD9-4D46-A53F-EEF1A04C20CC}" destId="{9232DD14-AB56-4411-B8B4-6D8773AC95F5}" srcOrd="2" destOrd="0" presId="urn:microsoft.com/office/officeart/2018/2/layout/IconVerticalSolidList"/>
    <dgm:cxn modelId="{1C0B7B9F-BF57-4280-BB17-515C7729B0BB}" type="presParOf" srcId="{ABE1EAAF-3BD9-4D46-A53F-EEF1A04C20CC}" destId="{2AF0430A-4C80-43F6-B067-4DB991A71B1A}" srcOrd="3" destOrd="0" presId="urn:microsoft.com/office/officeart/2018/2/layout/IconVerticalSolidList"/>
    <dgm:cxn modelId="{FA3838FD-7CE6-49E4-8AC9-68FDBC71D345}" type="presParOf" srcId="{71BCFFA3-F051-4A98-868D-CC7A1A29B401}" destId="{483148FB-F83B-4481-A697-9D5694777EB6}" srcOrd="5" destOrd="0" presId="urn:microsoft.com/office/officeart/2018/2/layout/IconVerticalSolidList"/>
    <dgm:cxn modelId="{709722DD-1948-4810-AD2F-4395A071AD78}" type="presParOf" srcId="{71BCFFA3-F051-4A98-868D-CC7A1A29B401}" destId="{C4D7FB14-2363-4388-811E-3BFB964ADE44}" srcOrd="6" destOrd="0" presId="urn:microsoft.com/office/officeart/2018/2/layout/IconVerticalSolidList"/>
    <dgm:cxn modelId="{250DDB84-4826-4D0F-BAC0-0506AE6F1CB3}" type="presParOf" srcId="{C4D7FB14-2363-4388-811E-3BFB964ADE44}" destId="{4B908257-2A03-434C-8F06-8A5AFEA8B648}" srcOrd="0" destOrd="0" presId="urn:microsoft.com/office/officeart/2018/2/layout/IconVerticalSolidList"/>
    <dgm:cxn modelId="{368F3619-B046-449C-88C3-F30052DC16B3}" type="presParOf" srcId="{C4D7FB14-2363-4388-811E-3BFB964ADE44}" destId="{5DE143FB-7A2D-41E6-8597-13388015AB08}" srcOrd="1" destOrd="0" presId="urn:microsoft.com/office/officeart/2018/2/layout/IconVerticalSolidList"/>
    <dgm:cxn modelId="{203F9135-04F3-4920-B5B4-57DDFAA8CCB0}" type="presParOf" srcId="{C4D7FB14-2363-4388-811E-3BFB964ADE44}" destId="{2F62AA36-421B-4C8F-9545-EFA27B88C277}" srcOrd="2" destOrd="0" presId="urn:microsoft.com/office/officeart/2018/2/layout/IconVerticalSolidList"/>
    <dgm:cxn modelId="{D3C03FC2-A2AE-42D8-A5A2-6409BD150A07}" type="presParOf" srcId="{C4D7FB14-2363-4388-811E-3BFB964ADE44}" destId="{B35693BA-0579-4D56-8BF3-8A2E0A68D59D}" srcOrd="3" destOrd="0" presId="urn:microsoft.com/office/officeart/2018/2/layout/IconVerticalSolidList"/>
    <dgm:cxn modelId="{6898CF07-DF94-4BC2-8B5A-D7A46197DC6D}" type="presParOf" srcId="{71BCFFA3-F051-4A98-868D-CC7A1A29B401}" destId="{C2564E61-767B-40F0-8D1A-8DE81030DF55}" srcOrd="7" destOrd="0" presId="urn:microsoft.com/office/officeart/2018/2/layout/IconVerticalSolidList"/>
    <dgm:cxn modelId="{60C10EC5-591B-451D-B4BF-1D4CA0B89382}" type="presParOf" srcId="{71BCFFA3-F051-4A98-868D-CC7A1A29B401}" destId="{A0E292E8-A48C-40C4-B0CD-027FEB6A4112}" srcOrd="8" destOrd="0" presId="urn:microsoft.com/office/officeart/2018/2/layout/IconVerticalSolidList"/>
    <dgm:cxn modelId="{076A41EB-B32A-43AB-82F3-9D61591A04BB}" type="presParOf" srcId="{A0E292E8-A48C-40C4-B0CD-027FEB6A4112}" destId="{F52E973F-EBEA-4246-9A40-7ACBD9A99FC5}" srcOrd="0" destOrd="0" presId="urn:microsoft.com/office/officeart/2018/2/layout/IconVerticalSolidList"/>
    <dgm:cxn modelId="{2DD3A4F6-29B4-4259-A5F9-7C2C2FC21259}" type="presParOf" srcId="{A0E292E8-A48C-40C4-B0CD-027FEB6A4112}" destId="{42139A96-F39B-4D29-B791-5736346FD3F2}" srcOrd="1" destOrd="0" presId="urn:microsoft.com/office/officeart/2018/2/layout/IconVerticalSolidList"/>
    <dgm:cxn modelId="{64C9A34D-B4CD-46A4-B29C-7FACF2D8160F}" type="presParOf" srcId="{A0E292E8-A48C-40C4-B0CD-027FEB6A4112}" destId="{72E04C02-7916-4966-8A68-C4725F58FC44}" srcOrd="2" destOrd="0" presId="urn:microsoft.com/office/officeart/2018/2/layout/IconVerticalSolidList"/>
    <dgm:cxn modelId="{A7560E12-AAEE-45C3-BFB3-09621B03D4E4}" type="presParOf" srcId="{A0E292E8-A48C-40C4-B0CD-027FEB6A4112}" destId="{CE6104D2-0FE5-4322-BB17-93F3B3A0B7D5}" srcOrd="3" destOrd="0" presId="urn:microsoft.com/office/officeart/2018/2/layout/IconVerticalSolidList"/>
    <dgm:cxn modelId="{EFA2BB08-47B0-4785-ACEB-480822F6B47D}" type="presParOf" srcId="{71BCFFA3-F051-4A98-868D-CC7A1A29B401}" destId="{72138036-0471-4C96-968B-9EB9B4512813}" srcOrd="9" destOrd="0" presId="urn:microsoft.com/office/officeart/2018/2/layout/IconVerticalSolidList"/>
    <dgm:cxn modelId="{F73E95C6-9FCB-40BE-9036-D029EC03AB57}" type="presParOf" srcId="{71BCFFA3-F051-4A98-868D-CC7A1A29B401}" destId="{679BB8C7-30C1-42C5-8DCB-EBD66D6CFD6B}" srcOrd="10" destOrd="0" presId="urn:microsoft.com/office/officeart/2018/2/layout/IconVerticalSolidList"/>
    <dgm:cxn modelId="{02101FF5-1C5A-49B0-A009-D2A377EA503F}" type="presParOf" srcId="{679BB8C7-30C1-42C5-8DCB-EBD66D6CFD6B}" destId="{8EDC10A6-291A-4C89-9C20-537ED80DB401}" srcOrd="0" destOrd="0" presId="urn:microsoft.com/office/officeart/2018/2/layout/IconVerticalSolidList"/>
    <dgm:cxn modelId="{7B1302E4-8262-4916-83FF-A9184CDD6BE8}" type="presParOf" srcId="{679BB8C7-30C1-42C5-8DCB-EBD66D6CFD6B}" destId="{2DC47F39-D031-4C0A-AC6F-03F5A57AC426}" srcOrd="1" destOrd="0" presId="urn:microsoft.com/office/officeart/2018/2/layout/IconVerticalSolidList"/>
    <dgm:cxn modelId="{49406BB5-4EBF-487D-9A7A-0E4D1412FE9A}" type="presParOf" srcId="{679BB8C7-30C1-42C5-8DCB-EBD66D6CFD6B}" destId="{13A9A82D-E003-42E6-889A-583CA906E170}" srcOrd="2" destOrd="0" presId="urn:microsoft.com/office/officeart/2018/2/layout/IconVerticalSolidList"/>
    <dgm:cxn modelId="{F17891A8-1DF5-4F56-B9D7-0E338C16C183}" type="presParOf" srcId="{679BB8C7-30C1-42C5-8DCB-EBD66D6CFD6B}" destId="{5467747E-5859-4CB6-B5F7-61F23BC987BA}" srcOrd="3" destOrd="0" presId="urn:microsoft.com/office/officeart/2018/2/layout/IconVerticalSolidList"/>
    <dgm:cxn modelId="{E7F1C485-2465-44AA-B278-F35B8712A2EF}" type="presParOf" srcId="{71BCFFA3-F051-4A98-868D-CC7A1A29B401}" destId="{B1C677E1-9ECC-449C-A84A-5DF60605ACA6}" srcOrd="11" destOrd="0" presId="urn:microsoft.com/office/officeart/2018/2/layout/IconVerticalSolidList"/>
    <dgm:cxn modelId="{D50038B0-F27A-4F3F-B871-AD6E1D8C4143}" type="presParOf" srcId="{71BCFFA3-F051-4A98-868D-CC7A1A29B401}" destId="{53252CF9-071C-4AAA-ADE2-FCD808137790}" srcOrd="12" destOrd="0" presId="urn:microsoft.com/office/officeart/2018/2/layout/IconVerticalSolidList"/>
    <dgm:cxn modelId="{8EA16FEA-68CB-48AA-8E2F-3262B3452059}" type="presParOf" srcId="{53252CF9-071C-4AAA-ADE2-FCD808137790}" destId="{063BA30B-836F-4F94-9CCB-6263E961EC3C}" srcOrd="0" destOrd="0" presId="urn:microsoft.com/office/officeart/2018/2/layout/IconVerticalSolidList"/>
    <dgm:cxn modelId="{D673054F-8496-4205-9F6D-5F7B263F78D1}" type="presParOf" srcId="{53252CF9-071C-4AAA-ADE2-FCD808137790}" destId="{845301AC-2764-4D51-B506-0DBC963C3967}" srcOrd="1" destOrd="0" presId="urn:microsoft.com/office/officeart/2018/2/layout/IconVerticalSolidList"/>
    <dgm:cxn modelId="{E458C920-E336-4FE9-8E4C-9673E6EF7C5C}" type="presParOf" srcId="{53252CF9-071C-4AAA-ADE2-FCD808137790}" destId="{8E3E5054-FED7-47B3-8072-4C3B032F615C}" srcOrd="2" destOrd="0" presId="urn:microsoft.com/office/officeart/2018/2/layout/IconVerticalSolidList"/>
    <dgm:cxn modelId="{A7B0E254-04F1-47F7-AA1D-E905274F036D}" type="presParOf" srcId="{53252CF9-071C-4AAA-ADE2-FCD808137790}" destId="{F379CCAD-5FF7-4826-B7DD-40041F7D4D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2F7CF-2922-44E0-AF2D-7E0B180DCD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20E31B-0A39-4AA5-88F0-51D8D34B01E4}">
      <dgm:prSet/>
      <dgm:spPr/>
      <dgm:t>
        <a:bodyPr/>
        <a:lstStyle/>
        <a:p>
          <a:r>
            <a:rPr lang="en-US"/>
            <a:t>User-Friendly Interface</a:t>
          </a:r>
        </a:p>
      </dgm:t>
    </dgm:pt>
    <dgm:pt modelId="{01ACDA62-376D-43A0-944F-AF1CF5B36EB6}" type="parTrans" cxnId="{D11B5B83-2F93-4B27-8D38-4CF30AC5EE76}">
      <dgm:prSet/>
      <dgm:spPr/>
      <dgm:t>
        <a:bodyPr/>
        <a:lstStyle/>
        <a:p>
          <a:endParaRPr lang="en-US"/>
        </a:p>
      </dgm:t>
    </dgm:pt>
    <dgm:pt modelId="{33200C24-B8E2-46B6-AD2F-699358EBF2E0}" type="sibTrans" cxnId="{D11B5B83-2F93-4B27-8D38-4CF30AC5EE76}">
      <dgm:prSet/>
      <dgm:spPr/>
      <dgm:t>
        <a:bodyPr/>
        <a:lstStyle/>
        <a:p>
          <a:endParaRPr lang="en-US"/>
        </a:p>
      </dgm:t>
    </dgm:pt>
    <dgm:pt modelId="{533D9B9F-74FD-402B-9A52-CDC2615DDD40}">
      <dgm:prSet/>
      <dgm:spPr/>
      <dgm:t>
        <a:bodyPr/>
        <a:lstStyle/>
        <a:p>
          <a:r>
            <a:rPr lang="en-US"/>
            <a:t>Handles Large Datasets</a:t>
          </a:r>
        </a:p>
      </dgm:t>
    </dgm:pt>
    <dgm:pt modelId="{AEBBBDE1-54E1-4CBB-929C-C37ED3980391}" type="parTrans" cxnId="{64F7FE5D-F11C-4682-BC17-6E934920CF2B}">
      <dgm:prSet/>
      <dgm:spPr/>
      <dgm:t>
        <a:bodyPr/>
        <a:lstStyle/>
        <a:p>
          <a:endParaRPr lang="en-US"/>
        </a:p>
      </dgm:t>
    </dgm:pt>
    <dgm:pt modelId="{F20362B7-0443-4BB1-893A-3FEEDDE21BB8}" type="sibTrans" cxnId="{64F7FE5D-F11C-4682-BC17-6E934920CF2B}">
      <dgm:prSet/>
      <dgm:spPr/>
      <dgm:t>
        <a:bodyPr/>
        <a:lstStyle/>
        <a:p>
          <a:endParaRPr lang="en-US"/>
        </a:p>
      </dgm:t>
    </dgm:pt>
    <dgm:pt modelId="{FE25E14E-9BF9-4644-9C76-E348418E536E}">
      <dgm:prSet/>
      <dgm:spPr/>
      <dgm:t>
        <a:bodyPr/>
        <a:lstStyle/>
        <a:p>
          <a:r>
            <a:rPr lang="en-US"/>
            <a:t>Real-Time Data Analysis</a:t>
          </a:r>
        </a:p>
      </dgm:t>
    </dgm:pt>
    <dgm:pt modelId="{F3DA2ADF-0A1F-4193-856F-D2BA95C0FC77}" type="parTrans" cxnId="{4FF20005-5587-44DD-9FAA-7CFEF68787B4}">
      <dgm:prSet/>
      <dgm:spPr/>
      <dgm:t>
        <a:bodyPr/>
        <a:lstStyle/>
        <a:p>
          <a:endParaRPr lang="en-US"/>
        </a:p>
      </dgm:t>
    </dgm:pt>
    <dgm:pt modelId="{9D75986A-F4FF-46BD-B011-B5D5A9DC27A3}" type="sibTrans" cxnId="{4FF20005-5587-44DD-9FAA-7CFEF68787B4}">
      <dgm:prSet/>
      <dgm:spPr/>
      <dgm:t>
        <a:bodyPr/>
        <a:lstStyle/>
        <a:p>
          <a:endParaRPr lang="en-US"/>
        </a:p>
      </dgm:t>
    </dgm:pt>
    <dgm:pt modelId="{36C79DE9-6053-4FC4-A1D5-7027357501A2}">
      <dgm:prSet/>
      <dgm:spPr/>
      <dgm:t>
        <a:bodyPr/>
        <a:lstStyle/>
        <a:p>
          <a:r>
            <a:rPr lang="en-US"/>
            <a:t>Cross-Platform Sharing</a:t>
          </a:r>
        </a:p>
      </dgm:t>
    </dgm:pt>
    <dgm:pt modelId="{A3327DE0-FD9F-4535-82A2-907C3DECB5DD}" type="parTrans" cxnId="{8EF7E403-78F6-438C-8965-4F56E38A4F5B}">
      <dgm:prSet/>
      <dgm:spPr/>
      <dgm:t>
        <a:bodyPr/>
        <a:lstStyle/>
        <a:p>
          <a:endParaRPr lang="en-US"/>
        </a:p>
      </dgm:t>
    </dgm:pt>
    <dgm:pt modelId="{357DCC12-D578-4791-8E6F-243999A64EC2}" type="sibTrans" cxnId="{8EF7E403-78F6-438C-8965-4F56E38A4F5B}">
      <dgm:prSet/>
      <dgm:spPr/>
      <dgm:t>
        <a:bodyPr/>
        <a:lstStyle/>
        <a:p>
          <a:endParaRPr lang="en-US"/>
        </a:p>
      </dgm:t>
    </dgm:pt>
    <dgm:pt modelId="{1E0670E5-7C0B-4B11-8BBD-6094C141823D}">
      <dgm:prSet/>
      <dgm:spPr/>
      <dgm:t>
        <a:bodyPr/>
        <a:lstStyle/>
        <a:p>
          <a:r>
            <a:rPr lang="en-US"/>
            <a:t>Extensive Visualization Options</a:t>
          </a:r>
        </a:p>
      </dgm:t>
    </dgm:pt>
    <dgm:pt modelId="{F7F78392-F706-4C42-AC4E-06C235E171E9}" type="parTrans" cxnId="{E5A7D5AD-BF0B-495B-BE87-5CDD69C6BE38}">
      <dgm:prSet/>
      <dgm:spPr/>
      <dgm:t>
        <a:bodyPr/>
        <a:lstStyle/>
        <a:p>
          <a:endParaRPr lang="en-US"/>
        </a:p>
      </dgm:t>
    </dgm:pt>
    <dgm:pt modelId="{D2D3A681-E8ED-4558-9547-821A97790B0F}" type="sibTrans" cxnId="{E5A7D5AD-BF0B-495B-BE87-5CDD69C6BE38}">
      <dgm:prSet/>
      <dgm:spPr/>
      <dgm:t>
        <a:bodyPr/>
        <a:lstStyle/>
        <a:p>
          <a:endParaRPr lang="en-US"/>
        </a:p>
      </dgm:t>
    </dgm:pt>
    <dgm:pt modelId="{E7C2D5B3-1A3A-45E2-A1B1-DE4BBD741154}">
      <dgm:prSet/>
      <dgm:spPr/>
      <dgm:t>
        <a:bodyPr/>
        <a:lstStyle/>
        <a:p>
          <a:r>
            <a:rPr lang="en-US"/>
            <a:t>Integration with AI and Machine Learning tools</a:t>
          </a:r>
        </a:p>
      </dgm:t>
    </dgm:pt>
    <dgm:pt modelId="{8515FD8C-A5A8-48ED-89E6-044CFD16650B}" type="parTrans" cxnId="{49906DF8-59B8-4FC6-B0F2-0637ACD62850}">
      <dgm:prSet/>
      <dgm:spPr/>
      <dgm:t>
        <a:bodyPr/>
        <a:lstStyle/>
        <a:p>
          <a:endParaRPr lang="en-US"/>
        </a:p>
      </dgm:t>
    </dgm:pt>
    <dgm:pt modelId="{800672D6-7DAE-4D86-A193-D9A665A6761D}" type="sibTrans" cxnId="{49906DF8-59B8-4FC6-B0F2-0637ACD62850}">
      <dgm:prSet/>
      <dgm:spPr/>
      <dgm:t>
        <a:bodyPr/>
        <a:lstStyle/>
        <a:p>
          <a:endParaRPr lang="en-US"/>
        </a:p>
      </dgm:t>
    </dgm:pt>
    <dgm:pt modelId="{3427792F-EA8F-4210-B01E-948F170DB0AC}" type="pres">
      <dgm:prSet presAssocID="{3B22F7CF-2922-44E0-AF2D-7E0B180DCD2C}" presName="linear" presStyleCnt="0">
        <dgm:presLayoutVars>
          <dgm:animLvl val="lvl"/>
          <dgm:resizeHandles val="exact"/>
        </dgm:presLayoutVars>
      </dgm:prSet>
      <dgm:spPr/>
    </dgm:pt>
    <dgm:pt modelId="{C058ECB9-465F-4F72-B44B-7756AB7BBE55}" type="pres">
      <dgm:prSet presAssocID="{5920E31B-0A39-4AA5-88F0-51D8D34B01E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6DC2B42-8E2C-40F3-8AD2-A33EAA10FEEF}" type="pres">
      <dgm:prSet presAssocID="{33200C24-B8E2-46B6-AD2F-699358EBF2E0}" presName="spacer" presStyleCnt="0"/>
      <dgm:spPr/>
    </dgm:pt>
    <dgm:pt modelId="{31BE5D62-569D-452F-8EB6-223E415FED6B}" type="pres">
      <dgm:prSet presAssocID="{533D9B9F-74FD-402B-9A52-CDC2615DDD4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0DC1665-D307-45B0-A2D4-77DC4EB20819}" type="pres">
      <dgm:prSet presAssocID="{F20362B7-0443-4BB1-893A-3FEEDDE21BB8}" presName="spacer" presStyleCnt="0"/>
      <dgm:spPr/>
    </dgm:pt>
    <dgm:pt modelId="{7BFE70A0-E947-438A-B81A-305680D21D82}" type="pres">
      <dgm:prSet presAssocID="{FE25E14E-9BF9-4644-9C76-E348418E536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4786F3E-CD2A-4527-8038-2171D3F60A74}" type="pres">
      <dgm:prSet presAssocID="{9D75986A-F4FF-46BD-B011-B5D5A9DC27A3}" presName="spacer" presStyleCnt="0"/>
      <dgm:spPr/>
    </dgm:pt>
    <dgm:pt modelId="{B9BD54A7-71E7-4626-A98D-1FC9D8496C6B}" type="pres">
      <dgm:prSet presAssocID="{36C79DE9-6053-4FC4-A1D5-7027357501A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C0CD526-ED9A-4C0C-93C7-9CAA428F1B30}" type="pres">
      <dgm:prSet presAssocID="{357DCC12-D578-4791-8E6F-243999A64EC2}" presName="spacer" presStyleCnt="0"/>
      <dgm:spPr/>
    </dgm:pt>
    <dgm:pt modelId="{4A9A4099-B7C4-4E85-AB12-93673105282D}" type="pres">
      <dgm:prSet presAssocID="{1E0670E5-7C0B-4B11-8BBD-6094C141823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F479927-3672-49C6-B922-00497DCBFC8D}" type="pres">
      <dgm:prSet presAssocID="{D2D3A681-E8ED-4558-9547-821A97790B0F}" presName="spacer" presStyleCnt="0"/>
      <dgm:spPr/>
    </dgm:pt>
    <dgm:pt modelId="{5610106B-FEE2-4E2B-9F34-8EC3D7860571}" type="pres">
      <dgm:prSet presAssocID="{E7C2D5B3-1A3A-45E2-A1B1-DE4BBD74115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EF7E403-78F6-438C-8965-4F56E38A4F5B}" srcId="{3B22F7CF-2922-44E0-AF2D-7E0B180DCD2C}" destId="{36C79DE9-6053-4FC4-A1D5-7027357501A2}" srcOrd="3" destOrd="0" parTransId="{A3327DE0-FD9F-4535-82A2-907C3DECB5DD}" sibTransId="{357DCC12-D578-4791-8E6F-243999A64EC2}"/>
    <dgm:cxn modelId="{4FF20005-5587-44DD-9FAA-7CFEF68787B4}" srcId="{3B22F7CF-2922-44E0-AF2D-7E0B180DCD2C}" destId="{FE25E14E-9BF9-4644-9C76-E348418E536E}" srcOrd="2" destOrd="0" parTransId="{F3DA2ADF-0A1F-4193-856F-D2BA95C0FC77}" sibTransId="{9D75986A-F4FF-46BD-B011-B5D5A9DC27A3}"/>
    <dgm:cxn modelId="{08E07410-4FF3-47E6-9AB6-4A8C215A8E04}" type="presOf" srcId="{533D9B9F-74FD-402B-9A52-CDC2615DDD40}" destId="{31BE5D62-569D-452F-8EB6-223E415FED6B}" srcOrd="0" destOrd="0" presId="urn:microsoft.com/office/officeart/2005/8/layout/vList2"/>
    <dgm:cxn modelId="{6C843F2F-E168-4F33-BFA3-601802B58743}" type="presOf" srcId="{5920E31B-0A39-4AA5-88F0-51D8D34B01E4}" destId="{C058ECB9-465F-4F72-B44B-7756AB7BBE55}" srcOrd="0" destOrd="0" presId="urn:microsoft.com/office/officeart/2005/8/layout/vList2"/>
    <dgm:cxn modelId="{64F7FE5D-F11C-4682-BC17-6E934920CF2B}" srcId="{3B22F7CF-2922-44E0-AF2D-7E0B180DCD2C}" destId="{533D9B9F-74FD-402B-9A52-CDC2615DDD40}" srcOrd="1" destOrd="0" parTransId="{AEBBBDE1-54E1-4CBB-929C-C37ED3980391}" sibTransId="{F20362B7-0443-4BB1-893A-3FEEDDE21BB8}"/>
    <dgm:cxn modelId="{E7DB1860-C169-47F9-9FBE-F69D7879893B}" type="presOf" srcId="{3B22F7CF-2922-44E0-AF2D-7E0B180DCD2C}" destId="{3427792F-EA8F-4210-B01E-948F170DB0AC}" srcOrd="0" destOrd="0" presId="urn:microsoft.com/office/officeart/2005/8/layout/vList2"/>
    <dgm:cxn modelId="{19007A73-BD78-4742-A162-7F2D092B7A58}" type="presOf" srcId="{FE25E14E-9BF9-4644-9C76-E348418E536E}" destId="{7BFE70A0-E947-438A-B81A-305680D21D82}" srcOrd="0" destOrd="0" presId="urn:microsoft.com/office/officeart/2005/8/layout/vList2"/>
    <dgm:cxn modelId="{1B1DD056-D5FB-481C-B8BE-E22F0B6060C9}" type="presOf" srcId="{1E0670E5-7C0B-4B11-8BBD-6094C141823D}" destId="{4A9A4099-B7C4-4E85-AB12-93673105282D}" srcOrd="0" destOrd="0" presId="urn:microsoft.com/office/officeart/2005/8/layout/vList2"/>
    <dgm:cxn modelId="{D11B5B83-2F93-4B27-8D38-4CF30AC5EE76}" srcId="{3B22F7CF-2922-44E0-AF2D-7E0B180DCD2C}" destId="{5920E31B-0A39-4AA5-88F0-51D8D34B01E4}" srcOrd="0" destOrd="0" parTransId="{01ACDA62-376D-43A0-944F-AF1CF5B36EB6}" sibTransId="{33200C24-B8E2-46B6-AD2F-699358EBF2E0}"/>
    <dgm:cxn modelId="{E5A7D5AD-BF0B-495B-BE87-5CDD69C6BE38}" srcId="{3B22F7CF-2922-44E0-AF2D-7E0B180DCD2C}" destId="{1E0670E5-7C0B-4B11-8BBD-6094C141823D}" srcOrd="4" destOrd="0" parTransId="{F7F78392-F706-4C42-AC4E-06C235E171E9}" sibTransId="{D2D3A681-E8ED-4558-9547-821A97790B0F}"/>
    <dgm:cxn modelId="{A3DF4DCE-5234-459D-9F1F-0B0B9369F3E1}" type="presOf" srcId="{36C79DE9-6053-4FC4-A1D5-7027357501A2}" destId="{B9BD54A7-71E7-4626-A98D-1FC9D8496C6B}" srcOrd="0" destOrd="0" presId="urn:microsoft.com/office/officeart/2005/8/layout/vList2"/>
    <dgm:cxn modelId="{1EC9D8D5-EDED-4C7F-ACC7-0B275E71955B}" type="presOf" srcId="{E7C2D5B3-1A3A-45E2-A1B1-DE4BBD741154}" destId="{5610106B-FEE2-4E2B-9F34-8EC3D7860571}" srcOrd="0" destOrd="0" presId="urn:microsoft.com/office/officeart/2005/8/layout/vList2"/>
    <dgm:cxn modelId="{49906DF8-59B8-4FC6-B0F2-0637ACD62850}" srcId="{3B22F7CF-2922-44E0-AF2D-7E0B180DCD2C}" destId="{E7C2D5B3-1A3A-45E2-A1B1-DE4BBD741154}" srcOrd="5" destOrd="0" parTransId="{8515FD8C-A5A8-48ED-89E6-044CFD16650B}" sibTransId="{800672D6-7DAE-4D86-A193-D9A665A6761D}"/>
    <dgm:cxn modelId="{365579C2-F7FA-4F02-9CB2-7BFFAFCE4A7F}" type="presParOf" srcId="{3427792F-EA8F-4210-B01E-948F170DB0AC}" destId="{C058ECB9-465F-4F72-B44B-7756AB7BBE55}" srcOrd="0" destOrd="0" presId="urn:microsoft.com/office/officeart/2005/8/layout/vList2"/>
    <dgm:cxn modelId="{2A31274F-D753-4E40-A231-41065CFE39A4}" type="presParOf" srcId="{3427792F-EA8F-4210-B01E-948F170DB0AC}" destId="{06DC2B42-8E2C-40F3-8AD2-A33EAA10FEEF}" srcOrd="1" destOrd="0" presId="urn:microsoft.com/office/officeart/2005/8/layout/vList2"/>
    <dgm:cxn modelId="{EF442992-5683-4EDE-9398-B3EE939999AC}" type="presParOf" srcId="{3427792F-EA8F-4210-B01E-948F170DB0AC}" destId="{31BE5D62-569D-452F-8EB6-223E415FED6B}" srcOrd="2" destOrd="0" presId="urn:microsoft.com/office/officeart/2005/8/layout/vList2"/>
    <dgm:cxn modelId="{B94ECB3E-3B8B-4723-BA77-1B8A5C2B0C8D}" type="presParOf" srcId="{3427792F-EA8F-4210-B01E-948F170DB0AC}" destId="{C0DC1665-D307-45B0-A2D4-77DC4EB20819}" srcOrd="3" destOrd="0" presId="urn:microsoft.com/office/officeart/2005/8/layout/vList2"/>
    <dgm:cxn modelId="{092CC179-02A1-4901-96E2-4AE603089207}" type="presParOf" srcId="{3427792F-EA8F-4210-B01E-948F170DB0AC}" destId="{7BFE70A0-E947-438A-B81A-305680D21D82}" srcOrd="4" destOrd="0" presId="urn:microsoft.com/office/officeart/2005/8/layout/vList2"/>
    <dgm:cxn modelId="{C91BA1BB-951E-4140-A9FF-0DCB853C05CF}" type="presParOf" srcId="{3427792F-EA8F-4210-B01E-948F170DB0AC}" destId="{54786F3E-CD2A-4527-8038-2171D3F60A74}" srcOrd="5" destOrd="0" presId="urn:microsoft.com/office/officeart/2005/8/layout/vList2"/>
    <dgm:cxn modelId="{8874F788-7F62-4A2F-8C4E-DA4B2B8B1319}" type="presParOf" srcId="{3427792F-EA8F-4210-B01E-948F170DB0AC}" destId="{B9BD54A7-71E7-4626-A98D-1FC9D8496C6B}" srcOrd="6" destOrd="0" presId="urn:microsoft.com/office/officeart/2005/8/layout/vList2"/>
    <dgm:cxn modelId="{EE45D5F8-F3E4-464A-8A49-3248269B0698}" type="presParOf" srcId="{3427792F-EA8F-4210-B01E-948F170DB0AC}" destId="{8C0CD526-ED9A-4C0C-93C7-9CAA428F1B30}" srcOrd="7" destOrd="0" presId="urn:microsoft.com/office/officeart/2005/8/layout/vList2"/>
    <dgm:cxn modelId="{50BF3FC8-ADB8-45DA-8719-039A5F7F7248}" type="presParOf" srcId="{3427792F-EA8F-4210-B01E-948F170DB0AC}" destId="{4A9A4099-B7C4-4E85-AB12-93673105282D}" srcOrd="8" destOrd="0" presId="urn:microsoft.com/office/officeart/2005/8/layout/vList2"/>
    <dgm:cxn modelId="{8DF71EA2-3A62-4A42-99B3-AF966EF1003E}" type="presParOf" srcId="{3427792F-EA8F-4210-B01E-948F170DB0AC}" destId="{5F479927-3672-49C6-B922-00497DCBFC8D}" srcOrd="9" destOrd="0" presId="urn:microsoft.com/office/officeart/2005/8/layout/vList2"/>
    <dgm:cxn modelId="{4C308F3E-3295-49B2-8FBB-390D38A75791}" type="presParOf" srcId="{3427792F-EA8F-4210-B01E-948F170DB0AC}" destId="{5610106B-FEE2-4E2B-9F34-8EC3D786057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4FEAF-21E4-4BDA-9D55-93EFE55B894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F01673D-D20C-487B-8CE8-94447D20C86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Tableau Desktop: 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For creating visualizations and dashboards.</a:t>
          </a:r>
        </a:p>
      </dgm:t>
    </dgm:pt>
    <dgm:pt modelId="{089A478C-EE24-4B12-9A65-B730575291CD}" type="parTrans" cxnId="{C59E0F5C-B7A6-4957-BF41-3E24053EF08E}">
      <dgm:prSet/>
      <dgm:spPr/>
      <dgm:t>
        <a:bodyPr/>
        <a:lstStyle/>
        <a:p>
          <a:endParaRPr lang="en-US"/>
        </a:p>
      </dgm:t>
    </dgm:pt>
    <dgm:pt modelId="{03E966DF-9CE5-4598-9D47-058751707D42}" type="sibTrans" cxnId="{C59E0F5C-B7A6-4957-BF41-3E24053EF08E}">
      <dgm:prSet/>
      <dgm:spPr/>
      <dgm:t>
        <a:bodyPr/>
        <a:lstStyle/>
        <a:p>
          <a:endParaRPr lang="en-US"/>
        </a:p>
      </dgm:t>
    </dgm:pt>
    <dgm:pt modelId="{F73FE91C-D1A2-40AB-BF87-F9AF5C0E26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Tableau Server: Sharing and collaboration platform.</a:t>
          </a:r>
        </a:p>
      </dgm:t>
    </dgm:pt>
    <dgm:pt modelId="{8C146E14-A7E7-4DA5-BFC2-82712B319F75}" type="parTrans" cxnId="{EC256418-35F4-48D2-9903-7C9234261F50}">
      <dgm:prSet/>
      <dgm:spPr/>
      <dgm:t>
        <a:bodyPr/>
        <a:lstStyle/>
        <a:p>
          <a:endParaRPr lang="en-US"/>
        </a:p>
      </dgm:t>
    </dgm:pt>
    <dgm:pt modelId="{841C3471-DD52-44B5-B63E-D37B6FB2E195}" type="sibTrans" cxnId="{EC256418-35F4-48D2-9903-7C9234261F50}">
      <dgm:prSet/>
      <dgm:spPr/>
      <dgm:t>
        <a:bodyPr/>
        <a:lstStyle/>
        <a:p>
          <a:endParaRPr lang="en-US"/>
        </a:p>
      </dgm:t>
    </dgm:pt>
    <dgm:pt modelId="{3289D7D3-3535-40EA-8A3D-252D981E7BE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Tableau Online: Cloud-based analytics.</a:t>
          </a:r>
        </a:p>
      </dgm:t>
    </dgm:pt>
    <dgm:pt modelId="{39B601C2-C10F-4ADD-826E-34D723965096}" type="parTrans" cxnId="{3E26D3C6-119C-495B-9A4E-F88E30E9F104}">
      <dgm:prSet/>
      <dgm:spPr/>
      <dgm:t>
        <a:bodyPr/>
        <a:lstStyle/>
        <a:p>
          <a:endParaRPr lang="en-US"/>
        </a:p>
      </dgm:t>
    </dgm:pt>
    <dgm:pt modelId="{6535BE2B-EBAB-4336-B8A6-52D1DB16DC8B}" type="sibTrans" cxnId="{3E26D3C6-119C-495B-9A4E-F88E30E9F104}">
      <dgm:prSet/>
      <dgm:spPr/>
      <dgm:t>
        <a:bodyPr/>
        <a:lstStyle/>
        <a:p>
          <a:endParaRPr lang="en-US"/>
        </a:p>
      </dgm:t>
    </dgm:pt>
    <dgm:pt modelId="{EC99AA3A-539A-4884-BEF7-BA0BDA2D88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Tableau Prep: </a:t>
          </a:r>
        </a:p>
        <a:p>
          <a:pPr>
            <a:lnSpc>
              <a:spcPct val="100000"/>
            </a:lnSpc>
            <a:defRPr cap="all"/>
          </a:pPr>
          <a:r>
            <a:rPr lang="en-US"/>
            <a:t>Data cleaning and preparation tool.</a:t>
          </a:r>
        </a:p>
      </dgm:t>
    </dgm:pt>
    <dgm:pt modelId="{6B1F7E14-C905-4BA7-B53D-0B4CC12A5367}" type="parTrans" cxnId="{C09DC435-7371-46A8-AC49-418FA0CD63E2}">
      <dgm:prSet/>
      <dgm:spPr/>
      <dgm:t>
        <a:bodyPr/>
        <a:lstStyle/>
        <a:p>
          <a:endParaRPr lang="en-US"/>
        </a:p>
      </dgm:t>
    </dgm:pt>
    <dgm:pt modelId="{518DA15A-9902-479F-B336-C00E9BAEAB35}" type="sibTrans" cxnId="{C09DC435-7371-46A8-AC49-418FA0CD63E2}">
      <dgm:prSet/>
      <dgm:spPr/>
      <dgm:t>
        <a:bodyPr/>
        <a:lstStyle/>
        <a:p>
          <a:endParaRPr lang="en-US"/>
        </a:p>
      </dgm:t>
    </dgm:pt>
    <dgm:pt modelId="{D8A5D9F9-7F7C-4362-A9C8-1CD39E23DAA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Tableau Public: 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Free platform for public data sharing.</a:t>
          </a:r>
        </a:p>
      </dgm:t>
    </dgm:pt>
    <dgm:pt modelId="{595D4135-E78B-4A7C-9F42-145D1CC4BCC9}" type="parTrans" cxnId="{ACFB4FC9-505D-409E-BA45-EDB3F5B7E2AB}">
      <dgm:prSet/>
      <dgm:spPr/>
      <dgm:t>
        <a:bodyPr/>
        <a:lstStyle/>
        <a:p>
          <a:endParaRPr lang="en-US"/>
        </a:p>
      </dgm:t>
    </dgm:pt>
    <dgm:pt modelId="{2B6AFB8C-3516-4CE8-A3AA-79FB4FE913F2}" type="sibTrans" cxnId="{ACFB4FC9-505D-409E-BA45-EDB3F5B7E2AB}">
      <dgm:prSet/>
      <dgm:spPr/>
      <dgm:t>
        <a:bodyPr/>
        <a:lstStyle/>
        <a:p>
          <a:endParaRPr lang="en-US"/>
        </a:p>
      </dgm:t>
    </dgm:pt>
    <dgm:pt modelId="{1C170F10-2967-4F61-9ABB-07B2EF18CA1D}" type="pres">
      <dgm:prSet presAssocID="{D154FEAF-21E4-4BDA-9D55-93EFE55B894C}" presName="root" presStyleCnt="0">
        <dgm:presLayoutVars>
          <dgm:dir/>
          <dgm:resizeHandles val="exact"/>
        </dgm:presLayoutVars>
      </dgm:prSet>
      <dgm:spPr/>
    </dgm:pt>
    <dgm:pt modelId="{C48E28AF-1F4E-44A2-B306-DBA2AEC439B7}" type="pres">
      <dgm:prSet presAssocID="{7F01673D-D20C-487B-8CE8-94447D20C865}" presName="compNode" presStyleCnt="0"/>
      <dgm:spPr/>
    </dgm:pt>
    <dgm:pt modelId="{5737489B-6A1B-469C-B5EA-22328C5C765D}" type="pres">
      <dgm:prSet presAssocID="{7F01673D-D20C-487B-8CE8-94447D20C865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41E5F7B-A43D-4AF3-A8BD-48E06CA7DAD4}" type="pres">
      <dgm:prSet presAssocID="{7F01673D-D20C-487B-8CE8-94447D20C86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5D2829EF-8BFB-449D-BE42-1AA40C5EED22}" type="pres">
      <dgm:prSet presAssocID="{7F01673D-D20C-487B-8CE8-94447D20C865}" presName="spaceRect" presStyleCnt="0"/>
      <dgm:spPr/>
    </dgm:pt>
    <dgm:pt modelId="{B6C4DB9C-89FE-4089-A400-AD47745FC24A}" type="pres">
      <dgm:prSet presAssocID="{7F01673D-D20C-487B-8CE8-94447D20C865}" presName="textRect" presStyleLbl="revTx" presStyleIdx="0" presStyleCnt="5" custScaleY="145368">
        <dgm:presLayoutVars>
          <dgm:chMax val="1"/>
          <dgm:chPref val="1"/>
        </dgm:presLayoutVars>
      </dgm:prSet>
      <dgm:spPr/>
    </dgm:pt>
    <dgm:pt modelId="{214F9125-9BC3-41EA-A1F2-1395EFB24E9D}" type="pres">
      <dgm:prSet presAssocID="{03E966DF-9CE5-4598-9D47-058751707D42}" presName="sibTrans" presStyleCnt="0"/>
      <dgm:spPr/>
    </dgm:pt>
    <dgm:pt modelId="{516FEC92-DF0A-4FF9-A942-6EFE45CF68D9}" type="pres">
      <dgm:prSet presAssocID="{F73FE91C-D1A2-40AB-BF87-F9AF5C0E2673}" presName="compNode" presStyleCnt="0"/>
      <dgm:spPr/>
    </dgm:pt>
    <dgm:pt modelId="{5C18FD6B-819B-435F-8635-AE971A81A50C}" type="pres">
      <dgm:prSet presAssocID="{F73FE91C-D1A2-40AB-BF87-F9AF5C0E2673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E6087F2-3EEF-40EB-94DE-7AE694126A8D}" type="pres">
      <dgm:prSet presAssocID="{F73FE91C-D1A2-40AB-BF87-F9AF5C0E267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0F6C057B-5C00-4394-8B0F-2C795DC7C858}" type="pres">
      <dgm:prSet presAssocID="{F73FE91C-D1A2-40AB-BF87-F9AF5C0E2673}" presName="spaceRect" presStyleCnt="0"/>
      <dgm:spPr/>
    </dgm:pt>
    <dgm:pt modelId="{7E0DF554-D102-4137-8AEB-0DF94D2B796D}" type="pres">
      <dgm:prSet presAssocID="{F73FE91C-D1A2-40AB-BF87-F9AF5C0E2673}" presName="textRect" presStyleLbl="revTx" presStyleIdx="1" presStyleCnt="5">
        <dgm:presLayoutVars>
          <dgm:chMax val="1"/>
          <dgm:chPref val="1"/>
        </dgm:presLayoutVars>
      </dgm:prSet>
      <dgm:spPr/>
    </dgm:pt>
    <dgm:pt modelId="{E3269834-5FD6-4E12-891D-1B8AE0EF7EAB}" type="pres">
      <dgm:prSet presAssocID="{841C3471-DD52-44B5-B63E-D37B6FB2E195}" presName="sibTrans" presStyleCnt="0"/>
      <dgm:spPr/>
    </dgm:pt>
    <dgm:pt modelId="{B9023018-A575-4831-9F69-8911E0A60971}" type="pres">
      <dgm:prSet presAssocID="{3289D7D3-3535-40EA-8A3D-252D981E7BE3}" presName="compNode" presStyleCnt="0"/>
      <dgm:spPr/>
    </dgm:pt>
    <dgm:pt modelId="{56A4925E-4234-48C2-84A5-DC56FAE594B9}" type="pres">
      <dgm:prSet presAssocID="{3289D7D3-3535-40EA-8A3D-252D981E7BE3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E1B036D-D9F0-489F-B837-0D7479F2E447}" type="pres">
      <dgm:prSet presAssocID="{3289D7D3-3535-40EA-8A3D-252D981E7B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bow"/>
        </a:ext>
      </dgm:extLst>
    </dgm:pt>
    <dgm:pt modelId="{527BC42E-1A82-4A89-9D7C-B5BE8CE31A7D}" type="pres">
      <dgm:prSet presAssocID="{3289D7D3-3535-40EA-8A3D-252D981E7BE3}" presName="spaceRect" presStyleCnt="0"/>
      <dgm:spPr/>
    </dgm:pt>
    <dgm:pt modelId="{5261BEF5-C4A8-4EE3-BDFF-019D4D72553C}" type="pres">
      <dgm:prSet presAssocID="{3289D7D3-3535-40EA-8A3D-252D981E7BE3}" presName="textRect" presStyleLbl="revTx" presStyleIdx="2" presStyleCnt="5">
        <dgm:presLayoutVars>
          <dgm:chMax val="1"/>
          <dgm:chPref val="1"/>
        </dgm:presLayoutVars>
      </dgm:prSet>
      <dgm:spPr/>
    </dgm:pt>
    <dgm:pt modelId="{A8939FF9-1FDE-4745-8B3B-7A4766F0DEC4}" type="pres">
      <dgm:prSet presAssocID="{6535BE2B-EBAB-4336-B8A6-52D1DB16DC8B}" presName="sibTrans" presStyleCnt="0"/>
      <dgm:spPr/>
    </dgm:pt>
    <dgm:pt modelId="{A1DD7FAC-8A22-4D42-B80D-DA9A65462FCE}" type="pres">
      <dgm:prSet presAssocID="{EC99AA3A-539A-4884-BEF7-BA0BDA2D889E}" presName="compNode" presStyleCnt="0"/>
      <dgm:spPr/>
    </dgm:pt>
    <dgm:pt modelId="{F580BC37-5C14-487F-AC9E-8E2A04DD527C}" type="pres">
      <dgm:prSet presAssocID="{EC99AA3A-539A-4884-BEF7-BA0BDA2D889E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7C2D060-4424-4D16-9022-8A5383C5869D}" type="pres">
      <dgm:prSet presAssocID="{EC99AA3A-539A-4884-BEF7-BA0BDA2D88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7F54C58-B620-41E9-AE68-5A9CA49D7593}" type="pres">
      <dgm:prSet presAssocID="{EC99AA3A-539A-4884-BEF7-BA0BDA2D889E}" presName="spaceRect" presStyleCnt="0"/>
      <dgm:spPr/>
    </dgm:pt>
    <dgm:pt modelId="{E5615411-1B8D-4F47-9C5E-A0C73F1576E9}" type="pres">
      <dgm:prSet presAssocID="{EC99AA3A-539A-4884-BEF7-BA0BDA2D889E}" presName="textRect" presStyleLbl="revTx" presStyleIdx="3" presStyleCnt="5">
        <dgm:presLayoutVars>
          <dgm:chMax val="1"/>
          <dgm:chPref val="1"/>
        </dgm:presLayoutVars>
      </dgm:prSet>
      <dgm:spPr/>
    </dgm:pt>
    <dgm:pt modelId="{4EDB9DF1-F7E7-4E65-9E20-3B3B1B31BE77}" type="pres">
      <dgm:prSet presAssocID="{518DA15A-9902-479F-B336-C00E9BAEAB35}" presName="sibTrans" presStyleCnt="0"/>
      <dgm:spPr/>
    </dgm:pt>
    <dgm:pt modelId="{412BF1A4-4A62-4956-A7DD-BE29CFE14064}" type="pres">
      <dgm:prSet presAssocID="{D8A5D9F9-7F7C-4362-A9C8-1CD39E23DAAD}" presName="compNode" presStyleCnt="0"/>
      <dgm:spPr/>
    </dgm:pt>
    <dgm:pt modelId="{12DA2C0D-B2C5-4D72-B1E5-C3A9189FDDCC}" type="pres">
      <dgm:prSet presAssocID="{D8A5D9F9-7F7C-4362-A9C8-1CD39E23DAAD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7CDECB8-BFFA-43CB-A5F2-2663EB49BF64}" type="pres">
      <dgm:prSet presAssocID="{D8A5D9F9-7F7C-4362-A9C8-1CD39E23DAA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27489CC3-03D6-46BC-952A-F57A0F88EC0C}" type="pres">
      <dgm:prSet presAssocID="{D8A5D9F9-7F7C-4362-A9C8-1CD39E23DAAD}" presName="spaceRect" presStyleCnt="0"/>
      <dgm:spPr/>
    </dgm:pt>
    <dgm:pt modelId="{7E28E97A-22C3-4BD5-8614-0F956EA56B73}" type="pres">
      <dgm:prSet presAssocID="{D8A5D9F9-7F7C-4362-A9C8-1CD39E23DAA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082FA06-AD1C-4C6F-A1BA-318D0F181942}" type="presOf" srcId="{F73FE91C-D1A2-40AB-BF87-F9AF5C0E2673}" destId="{7E0DF554-D102-4137-8AEB-0DF94D2B796D}" srcOrd="0" destOrd="0" presId="urn:microsoft.com/office/officeart/2018/5/layout/IconLeafLabelList"/>
    <dgm:cxn modelId="{EC256418-35F4-48D2-9903-7C9234261F50}" srcId="{D154FEAF-21E4-4BDA-9D55-93EFE55B894C}" destId="{F73FE91C-D1A2-40AB-BF87-F9AF5C0E2673}" srcOrd="1" destOrd="0" parTransId="{8C146E14-A7E7-4DA5-BFC2-82712B319F75}" sibTransId="{841C3471-DD52-44B5-B63E-D37B6FB2E195}"/>
    <dgm:cxn modelId="{5C072727-0AEC-4E55-AFB2-4DD73C9471D1}" type="presOf" srcId="{EC99AA3A-539A-4884-BEF7-BA0BDA2D889E}" destId="{E5615411-1B8D-4F47-9C5E-A0C73F1576E9}" srcOrd="0" destOrd="0" presId="urn:microsoft.com/office/officeart/2018/5/layout/IconLeafLabelList"/>
    <dgm:cxn modelId="{FB335A29-8381-42A0-9F33-7B5B6F46B949}" type="presOf" srcId="{D8A5D9F9-7F7C-4362-A9C8-1CD39E23DAAD}" destId="{7E28E97A-22C3-4BD5-8614-0F956EA56B73}" srcOrd="0" destOrd="0" presId="urn:microsoft.com/office/officeart/2018/5/layout/IconLeafLabelList"/>
    <dgm:cxn modelId="{C09DC435-7371-46A8-AC49-418FA0CD63E2}" srcId="{D154FEAF-21E4-4BDA-9D55-93EFE55B894C}" destId="{EC99AA3A-539A-4884-BEF7-BA0BDA2D889E}" srcOrd="3" destOrd="0" parTransId="{6B1F7E14-C905-4BA7-B53D-0B4CC12A5367}" sibTransId="{518DA15A-9902-479F-B336-C00E9BAEAB35}"/>
    <dgm:cxn modelId="{C59E0F5C-B7A6-4957-BF41-3E24053EF08E}" srcId="{D154FEAF-21E4-4BDA-9D55-93EFE55B894C}" destId="{7F01673D-D20C-487B-8CE8-94447D20C865}" srcOrd="0" destOrd="0" parTransId="{089A478C-EE24-4B12-9A65-B730575291CD}" sibTransId="{03E966DF-9CE5-4598-9D47-058751707D42}"/>
    <dgm:cxn modelId="{1F802149-4EED-426B-89FB-7C1F7DB92F7A}" type="presOf" srcId="{3289D7D3-3535-40EA-8A3D-252D981E7BE3}" destId="{5261BEF5-C4A8-4EE3-BDFF-019D4D72553C}" srcOrd="0" destOrd="0" presId="urn:microsoft.com/office/officeart/2018/5/layout/IconLeafLabelList"/>
    <dgm:cxn modelId="{D326FA9E-EB19-4B42-8825-3AB31C0354BF}" type="presOf" srcId="{D154FEAF-21E4-4BDA-9D55-93EFE55B894C}" destId="{1C170F10-2967-4F61-9ABB-07B2EF18CA1D}" srcOrd="0" destOrd="0" presId="urn:microsoft.com/office/officeart/2018/5/layout/IconLeafLabelList"/>
    <dgm:cxn modelId="{3E26D3C6-119C-495B-9A4E-F88E30E9F104}" srcId="{D154FEAF-21E4-4BDA-9D55-93EFE55B894C}" destId="{3289D7D3-3535-40EA-8A3D-252D981E7BE3}" srcOrd="2" destOrd="0" parTransId="{39B601C2-C10F-4ADD-826E-34D723965096}" sibTransId="{6535BE2B-EBAB-4336-B8A6-52D1DB16DC8B}"/>
    <dgm:cxn modelId="{ACFB4FC9-505D-409E-BA45-EDB3F5B7E2AB}" srcId="{D154FEAF-21E4-4BDA-9D55-93EFE55B894C}" destId="{D8A5D9F9-7F7C-4362-A9C8-1CD39E23DAAD}" srcOrd="4" destOrd="0" parTransId="{595D4135-E78B-4A7C-9F42-145D1CC4BCC9}" sibTransId="{2B6AFB8C-3516-4CE8-A3AA-79FB4FE913F2}"/>
    <dgm:cxn modelId="{F634FCF6-016C-4718-BD77-0621DCBB2954}" type="presOf" srcId="{7F01673D-D20C-487B-8CE8-94447D20C865}" destId="{B6C4DB9C-89FE-4089-A400-AD47745FC24A}" srcOrd="0" destOrd="0" presId="urn:microsoft.com/office/officeart/2018/5/layout/IconLeafLabelList"/>
    <dgm:cxn modelId="{C9C04A6A-D62F-4B3C-9D15-915B0E69CC84}" type="presParOf" srcId="{1C170F10-2967-4F61-9ABB-07B2EF18CA1D}" destId="{C48E28AF-1F4E-44A2-B306-DBA2AEC439B7}" srcOrd="0" destOrd="0" presId="urn:microsoft.com/office/officeart/2018/5/layout/IconLeafLabelList"/>
    <dgm:cxn modelId="{193BEB0A-77F1-43AE-8D3C-0FEFE6113E39}" type="presParOf" srcId="{C48E28AF-1F4E-44A2-B306-DBA2AEC439B7}" destId="{5737489B-6A1B-469C-B5EA-22328C5C765D}" srcOrd="0" destOrd="0" presId="urn:microsoft.com/office/officeart/2018/5/layout/IconLeafLabelList"/>
    <dgm:cxn modelId="{8906754F-4031-41B8-A8E7-76106CCC74CE}" type="presParOf" srcId="{C48E28AF-1F4E-44A2-B306-DBA2AEC439B7}" destId="{141E5F7B-A43D-4AF3-A8BD-48E06CA7DAD4}" srcOrd="1" destOrd="0" presId="urn:microsoft.com/office/officeart/2018/5/layout/IconLeafLabelList"/>
    <dgm:cxn modelId="{D6B12C7F-4C7C-4519-8C03-93E6B3F1B1E4}" type="presParOf" srcId="{C48E28AF-1F4E-44A2-B306-DBA2AEC439B7}" destId="{5D2829EF-8BFB-449D-BE42-1AA40C5EED22}" srcOrd="2" destOrd="0" presId="urn:microsoft.com/office/officeart/2018/5/layout/IconLeafLabelList"/>
    <dgm:cxn modelId="{6D1B0307-830A-4C51-959F-5D0C4994BB0B}" type="presParOf" srcId="{C48E28AF-1F4E-44A2-B306-DBA2AEC439B7}" destId="{B6C4DB9C-89FE-4089-A400-AD47745FC24A}" srcOrd="3" destOrd="0" presId="urn:microsoft.com/office/officeart/2018/5/layout/IconLeafLabelList"/>
    <dgm:cxn modelId="{3D8F890A-D310-405C-88F2-84F5C8B711D7}" type="presParOf" srcId="{1C170F10-2967-4F61-9ABB-07B2EF18CA1D}" destId="{214F9125-9BC3-41EA-A1F2-1395EFB24E9D}" srcOrd="1" destOrd="0" presId="urn:microsoft.com/office/officeart/2018/5/layout/IconLeafLabelList"/>
    <dgm:cxn modelId="{505622D2-006E-4F7D-A0C1-E9521D9D1BEF}" type="presParOf" srcId="{1C170F10-2967-4F61-9ABB-07B2EF18CA1D}" destId="{516FEC92-DF0A-4FF9-A942-6EFE45CF68D9}" srcOrd="2" destOrd="0" presId="urn:microsoft.com/office/officeart/2018/5/layout/IconLeafLabelList"/>
    <dgm:cxn modelId="{3B061125-C2DC-4E70-ABBE-EB186F7DE8F6}" type="presParOf" srcId="{516FEC92-DF0A-4FF9-A942-6EFE45CF68D9}" destId="{5C18FD6B-819B-435F-8635-AE971A81A50C}" srcOrd="0" destOrd="0" presId="urn:microsoft.com/office/officeart/2018/5/layout/IconLeafLabelList"/>
    <dgm:cxn modelId="{ACEFDF42-8149-4700-83CD-DFB767D720D7}" type="presParOf" srcId="{516FEC92-DF0A-4FF9-A942-6EFE45CF68D9}" destId="{3E6087F2-3EEF-40EB-94DE-7AE694126A8D}" srcOrd="1" destOrd="0" presId="urn:microsoft.com/office/officeart/2018/5/layout/IconLeafLabelList"/>
    <dgm:cxn modelId="{4C56CCA6-49D3-4D8D-94F0-9618F8FB8D9A}" type="presParOf" srcId="{516FEC92-DF0A-4FF9-A942-6EFE45CF68D9}" destId="{0F6C057B-5C00-4394-8B0F-2C795DC7C858}" srcOrd="2" destOrd="0" presId="urn:microsoft.com/office/officeart/2018/5/layout/IconLeafLabelList"/>
    <dgm:cxn modelId="{984F8DE9-5B26-42C6-9FB9-6ADEB348B3E9}" type="presParOf" srcId="{516FEC92-DF0A-4FF9-A942-6EFE45CF68D9}" destId="{7E0DF554-D102-4137-8AEB-0DF94D2B796D}" srcOrd="3" destOrd="0" presId="urn:microsoft.com/office/officeart/2018/5/layout/IconLeafLabelList"/>
    <dgm:cxn modelId="{4EB5370F-0112-4DC6-8C9F-FA44069590CE}" type="presParOf" srcId="{1C170F10-2967-4F61-9ABB-07B2EF18CA1D}" destId="{E3269834-5FD6-4E12-891D-1B8AE0EF7EAB}" srcOrd="3" destOrd="0" presId="urn:microsoft.com/office/officeart/2018/5/layout/IconLeafLabelList"/>
    <dgm:cxn modelId="{5C2D9F4B-C2D8-4577-B3DB-384F050FB22D}" type="presParOf" srcId="{1C170F10-2967-4F61-9ABB-07B2EF18CA1D}" destId="{B9023018-A575-4831-9F69-8911E0A60971}" srcOrd="4" destOrd="0" presId="urn:microsoft.com/office/officeart/2018/5/layout/IconLeafLabelList"/>
    <dgm:cxn modelId="{1B10CD7E-5B8B-4A9F-A8C5-A22A6EBB8EAF}" type="presParOf" srcId="{B9023018-A575-4831-9F69-8911E0A60971}" destId="{56A4925E-4234-48C2-84A5-DC56FAE594B9}" srcOrd="0" destOrd="0" presId="urn:microsoft.com/office/officeart/2018/5/layout/IconLeafLabelList"/>
    <dgm:cxn modelId="{6DDE8F92-19D2-4E7C-BB18-81BA6B88A76C}" type="presParOf" srcId="{B9023018-A575-4831-9F69-8911E0A60971}" destId="{1E1B036D-D9F0-489F-B837-0D7479F2E447}" srcOrd="1" destOrd="0" presId="urn:microsoft.com/office/officeart/2018/5/layout/IconLeafLabelList"/>
    <dgm:cxn modelId="{F6644EA6-601B-4BD9-9E72-2AEC4E2F6A1C}" type="presParOf" srcId="{B9023018-A575-4831-9F69-8911E0A60971}" destId="{527BC42E-1A82-4A89-9D7C-B5BE8CE31A7D}" srcOrd="2" destOrd="0" presId="urn:microsoft.com/office/officeart/2018/5/layout/IconLeafLabelList"/>
    <dgm:cxn modelId="{D479BFAE-1436-4B6B-ABB8-B8BBF111BAFA}" type="presParOf" srcId="{B9023018-A575-4831-9F69-8911E0A60971}" destId="{5261BEF5-C4A8-4EE3-BDFF-019D4D72553C}" srcOrd="3" destOrd="0" presId="urn:microsoft.com/office/officeart/2018/5/layout/IconLeafLabelList"/>
    <dgm:cxn modelId="{5BBA5898-5901-48C3-867E-EBF47AD3B66E}" type="presParOf" srcId="{1C170F10-2967-4F61-9ABB-07B2EF18CA1D}" destId="{A8939FF9-1FDE-4745-8B3B-7A4766F0DEC4}" srcOrd="5" destOrd="0" presId="urn:microsoft.com/office/officeart/2018/5/layout/IconLeafLabelList"/>
    <dgm:cxn modelId="{3E5E0E59-1CE3-4B15-A410-9B3E8270C140}" type="presParOf" srcId="{1C170F10-2967-4F61-9ABB-07B2EF18CA1D}" destId="{A1DD7FAC-8A22-4D42-B80D-DA9A65462FCE}" srcOrd="6" destOrd="0" presId="urn:microsoft.com/office/officeart/2018/5/layout/IconLeafLabelList"/>
    <dgm:cxn modelId="{424790DD-3D22-420F-B055-FE62D9217E2D}" type="presParOf" srcId="{A1DD7FAC-8A22-4D42-B80D-DA9A65462FCE}" destId="{F580BC37-5C14-487F-AC9E-8E2A04DD527C}" srcOrd="0" destOrd="0" presId="urn:microsoft.com/office/officeart/2018/5/layout/IconLeafLabelList"/>
    <dgm:cxn modelId="{6D067C2E-FCC9-44D8-8289-57ACE0219425}" type="presParOf" srcId="{A1DD7FAC-8A22-4D42-B80D-DA9A65462FCE}" destId="{27C2D060-4424-4D16-9022-8A5383C5869D}" srcOrd="1" destOrd="0" presId="urn:microsoft.com/office/officeart/2018/5/layout/IconLeafLabelList"/>
    <dgm:cxn modelId="{9FDA09B1-3141-41AA-BBBF-4366A81866E8}" type="presParOf" srcId="{A1DD7FAC-8A22-4D42-B80D-DA9A65462FCE}" destId="{D7F54C58-B620-41E9-AE68-5A9CA49D7593}" srcOrd="2" destOrd="0" presId="urn:microsoft.com/office/officeart/2018/5/layout/IconLeafLabelList"/>
    <dgm:cxn modelId="{EFD24AE2-C83F-4EB8-82B3-BED9EF037A43}" type="presParOf" srcId="{A1DD7FAC-8A22-4D42-B80D-DA9A65462FCE}" destId="{E5615411-1B8D-4F47-9C5E-A0C73F1576E9}" srcOrd="3" destOrd="0" presId="urn:microsoft.com/office/officeart/2018/5/layout/IconLeafLabelList"/>
    <dgm:cxn modelId="{A93115DE-280E-49B9-9C55-501D0C94DA94}" type="presParOf" srcId="{1C170F10-2967-4F61-9ABB-07B2EF18CA1D}" destId="{4EDB9DF1-F7E7-4E65-9E20-3B3B1B31BE77}" srcOrd="7" destOrd="0" presId="urn:microsoft.com/office/officeart/2018/5/layout/IconLeafLabelList"/>
    <dgm:cxn modelId="{91824064-AAD1-4260-B5C1-6AEFBBA3F14C}" type="presParOf" srcId="{1C170F10-2967-4F61-9ABB-07B2EF18CA1D}" destId="{412BF1A4-4A62-4956-A7DD-BE29CFE14064}" srcOrd="8" destOrd="0" presId="urn:microsoft.com/office/officeart/2018/5/layout/IconLeafLabelList"/>
    <dgm:cxn modelId="{B0856EBB-B8B8-4124-B3BB-D9BE26CBB758}" type="presParOf" srcId="{412BF1A4-4A62-4956-A7DD-BE29CFE14064}" destId="{12DA2C0D-B2C5-4D72-B1E5-C3A9189FDDCC}" srcOrd="0" destOrd="0" presId="urn:microsoft.com/office/officeart/2018/5/layout/IconLeafLabelList"/>
    <dgm:cxn modelId="{A795C46D-F399-40F0-8C32-417B77778A6E}" type="presParOf" srcId="{412BF1A4-4A62-4956-A7DD-BE29CFE14064}" destId="{E7CDECB8-BFFA-43CB-A5F2-2663EB49BF64}" srcOrd="1" destOrd="0" presId="urn:microsoft.com/office/officeart/2018/5/layout/IconLeafLabelList"/>
    <dgm:cxn modelId="{ACAB4EDE-FE3B-41B1-9D28-23587ABD0BDB}" type="presParOf" srcId="{412BF1A4-4A62-4956-A7DD-BE29CFE14064}" destId="{27489CC3-03D6-46BC-952A-F57A0F88EC0C}" srcOrd="2" destOrd="0" presId="urn:microsoft.com/office/officeart/2018/5/layout/IconLeafLabelList"/>
    <dgm:cxn modelId="{76CF56A0-7608-4FA9-B530-3B9EDFD8FC6E}" type="presParOf" srcId="{412BF1A4-4A62-4956-A7DD-BE29CFE14064}" destId="{7E28E97A-22C3-4BD5-8614-0F956EA56B7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4B061E-363B-440E-B560-1A867974F2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AADB77-2D2F-4E91-8350-8A10ED483F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Pane</a:t>
          </a:r>
        </a:p>
      </dgm:t>
    </dgm:pt>
    <dgm:pt modelId="{A11C1B8A-C418-4BE9-9EDF-B4E4CF947B96}" type="parTrans" cxnId="{B967803C-289D-4333-8C17-20F8088AD376}">
      <dgm:prSet/>
      <dgm:spPr/>
      <dgm:t>
        <a:bodyPr/>
        <a:lstStyle/>
        <a:p>
          <a:endParaRPr lang="en-US"/>
        </a:p>
      </dgm:t>
    </dgm:pt>
    <dgm:pt modelId="{ED978217-6446-446E-B94E-C74B7E429190}" type="sibTrans" cxnId="{B967803C-289D-4333-8C17-20F8088AD376}">
      <dgm:prSet/>
      <dgm:spPr/>
      <dgm:t>
        <a:bodyPr/>
        <a:lstStyle/>
        <a:p>
          <a:endParaRPr lang="en-US"/>
        </a:p>
      </dgm:t>
    </dgm:pt>
    <dgm:pt modelId="{3ED60AA1-BE54-4550-9A4C-42AFC85CA3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Sheets and Dashboards</a:t>
          </a:r>
        </a:p>
      </dgm:t>
    </dgm:pt>
    <dgm:pt modelId="{BE1ABD7B-2DBC-4499-8B6B-B453ED8BBA45}" type="parTrans" cxnId="{9D91EC3B-5281-413D-BF8F-2E6DA488E45F}">
      <dgm:prSet/>
      <dgm:spPr/>
      <dgm:t>
        <a:bodyPr/>
        <a:lstStyle/>
        <a:p>
          <a:endParaRPr lang="en-US"/>
        </a:p>
      </dgm:t>
    </dgm:pt>
    <dgm:pt modelId="{9430AE06-34AA-4566-92AD-072E31367279}" type="sibTrans" cxnId="{9D91EC3B-5281-413D-BF8F-2E6DA488E45F}">
      <dgm:prSet/>
      <dgm:spPr/>
      <dgm:t>
        <a:bodyPr/>
        <a:lstStyle/>
        <a:p>
          <a:endParaRPr lang="en-US"/>
        </a:p>
      </dgm:t>
    </dgm:pt>
    <dgm:pt modelId="{359529CD-67AA-412D-8E0F-E885453CF4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Toolbar and Menus</a:t>
          </a:r>
        </a:p>
      </dgm:t>
    </dgm:pt>
    <dgm:pt modelId="{FB1ECD44-C002-414D-8BB6-2ED6E4BEA879}" type="parTrans" cxnId="{A764E389-FB1B-43A5-ABD6-CB97209AAD2C}">
      <dgm:prSet/>
      <dgm:spPr/>
      <dgm:t>
        <a:bodyPr/>
        <a:lstStyle/>
        <a:p>
          <a:endParaRPr lang="en-US"/>
        </a:p>
      </dgm:t>
    </dgm:pt>
    <dgm:pt modelId="{3C5D51E7-D754-476C-BD94-077A09BB7163}" type="sibTrans" cxnId="{A764E389-FB1B-43A5-ABD6-CB97209AAD2C}">
      <dgm:prSet/>
      <dgm:spPr/>
      <dgm:t>
        <a:bodyPr/>
        <a:lstStyle/>
        <a:p>
          <a:endParaRPr lang="en-US"/>
        </a:p>
      </dgm:t>
    </dgm:pt>
    <dgm:pt modelId="{6FA46649-B90D-4AA5-AA27-F79F8A5949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Show Me: Visualization Options</a:t>
          </a:r>
        </a:p>
      </dgm:t>
    </dgm:pt>
    <dgm:pt modelId="{3D3D273E-2A7B-4773-BAF7-EC79B5E11B71}" type="parTrans" cxnId="{E1C4382A-D5ED-44AD-9687-BDA9808FC7FB}">
      <dgm:prSet/>
      <dgm:spPr/>
      <dgm:t>
        <a:bodyPr/>
        <a:lstStyle/>
        <a:p>
          <a:endParaRPr lang="en-US"/>
        </a:p>
      </dgm:t>
    </dgm:pt>
    <dgm:pt modelId="{8365F2FF-917A-4775-ABB7-BE6CB37E8E76}" type="sibTrans" cxnId="{E1C4382A-D5ED-44AD-9687-BDA9808FC7FB}">
      <dgm:prSet/>
      <dgm:spPr/>
      <dgm:t>
        <a:bodyPr/>
        <a:lstStyle/>
        <a:p>
          <a:endParaRPr lang="en-US"/>
        </a:p>
      </dgm:t>
    </dgm:pt>
    <dgm:pt modelId="{375569FE-5951-446F-A3B3-DAE7BB746E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Marks Card: Customize Visualizations</a:t>
          </a:r>
        </a:p>
      </dgm:t>
    </dgm:pt>
    <dgm:pt modelId="{E149B955-9E70-4E60-874C-E5ED939A7640}" type="parTrans" cxnId="{CCD835CD-9441-4AA1-AD30-98BC616E8217}">
      <dgm:prSet/>
      <dgm:spPr/>
      <dgm:t>
        <a:bodyPr/>
        <a:lstStyle/>
        <a:p>
          <a:endParaRPr lang="en-US"/>
        </a:p>
      </dgm:t>
    </dgm:pt>
    <dgm:pt modelId="{0E138E59-BA0B-42DA-A860-94631FC4A7C0}" type="sibTrans" cxnId="{CCD835CD-9441-4AA1-AD30-98BC616E8217}">
      <dgm:prSet/>
      <dgm:spPr/>
      <dgm:t>
        <a:bodyPr/>
        <a:lstStyle/>
        <a:p>
          <a:endParaRPr lang="en-US"/>
        </a:p>
      </dgm:t>
    </dgm:pt>
    <dgm:pt modelId="{C5A22053-9E0C-4671-A71E-3FEC4260CA35}" type="pres">
      <dgm:prSet presAssocID="{A24B061E-363B-440E-B560-1A867974F2AD}" presName="root" presStyleCnt="0">
        <dgm:presLayoutVars>
          <dgm:dir/>
          <dgm:resizeHandles val="exact"/>
        </dgm:presLayoutVars>
      </dgm:prSet>
      <dgm:spPr/>
    </dgm:pt>
    <dgm:pt modelId="{F508628F-E506-4EE9-9125-8FB9F0D7AA3D}" type="pres">
      <dgm:prSet presAssocID="{C6AADB77-2D2F-4E91-8350-8A10ED483FB9}" presName="compNode" presStyleCnt="0"/>
      <dgm:spPr/>
    </dgm:pt>
    <dgm:pt modelId="{619BD46B-BF92-436E-8DD5-6AF9CC8716A5}" type="pres">
      <dgm:prSet presAssocID="{C6AADB77-2D2F-4E91-8350-8A10ED483FB9}" presName="bgRect" presStyleLbl="bgShp" presStyleIdx="0" presStyleCnt="5"/>
      <dgm:spPr/>
    </dgm:pt>
    <dgm:pt modelId="{085B0D33-F159-4286-A25A-E994C4327DB9}" type="pres">
      <dgm:prSet presAssocID="{C6AADB77-2D2F-4E91-8350-8A10ED483FB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4EF1D6E-05F0-4713-AD18-391E0595C9D7}" type="pres">
      <dgm:prSet presAssocID="{C6AADB77-2D2F-4E91-8350-8A10ED483FB9}" presName="spaceRect" presStyleCnt="0"/>
      <dgm:spPr/>
    </dgm:pt>
    <dgm:pt modelId="{A8F4C019-7600-457D-8B2E-793350AC53E7}" type="pres">
      <dgm:prSet presAssocID="{C6AADB77-2D2F-4E91-8350-8A10ED483FB9}" presName="parTx" presStyleLbl="revTx" presStyleIdx="0" presStyleCnt="5">
        <dgm:presLayoutVars>
          <dgm:chMax val="0"/>
          <dgm:chPref val="0"/>
        </dgm:presLayoutVars>
      </dgm:prSet>
      <dgm:spPr/>
    </dgm:pt>
    <dgm:pt modelId="{D3E81EE6-BD7D-4751-9B93-553EF36E54A4}" type="pres">
      <dgm:prSet presAssocID="{ED978217-6446-446E-B94E-C74B7E429190}" presName="sibTrans" presStyleCnt="0"/>
      <dgm:spPr/>
    </dgm:pt>
    <dgm:pt modelId="{F451C50C-8648-4618-AD09-2BD9C1E8960F}" type="pres">
      <dgm:prSet presAssocID="{3ED60AA1-BE54-4550-9A4C-42AFC85CA33C}" presName="compNode" presStyleCnt="0"/>
      <dgm:spPr/>
    </dgm:pt>
    <dgm:pt modelId="{65DA8186-ECD8-48F7-AB38-3A52D316551F}" type="pres">
      <dgm:prSet presAssocID="{3ED60AA1-BE54-4550-9A4C-42AFC85CA33C}" presName="bgRect" presStyleLbl="bgShp" presStyleIdx="1" presStyleCnt="5"/>
      <dgm:spPr/>
    </dgm:pt>
    <dgm:pt modelId="{4780D509-99FB-4B88-89C7-29729F068E99}" type="pres">
      <dgm:prSet presAssocID="{3ED60AA1-BE54-4550-9A4C-42AFC85CA33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426612E-68D3-4861-9530-25391AD19D1A}" type="pres">
      <dgm:prSet presAssocID="{3ED60AA1-BE54-4550-9A4C-42AFC85CA33C}" presName="spaceRect" presStyleCnt="0"/>
      <dgm:spPr/>
    </dgm:pt>
    <dgm:pt modelId="{84446246-5A33-481A-A972-063B14B97051}" type="pres">
      <dgm:prSet presAssocID="{3ED60AA1-BE54-4550-9A4C-42AFC85CA33C}" presName="parTx" presStyleLbl="revTx" presStyleIdx="1" presStyleCnt="5">
        <dgm:presLayoutVars>
          <dgm:chMax val="0"/>
          <dgm:chPref val="0"/>
        </dgm:presLayoutVars>
      </dgm:prSet>
      <dgm:spPr/>
    </dgm:pt>
    <dgm:pt modelId="{D3F98581-847E-4D51-BC04-7BA0A953A9A0}" type="pres">
      <dgm:prSet presAssocID="{9430AE06-34AA-4566-92AD-072E31367279}" presName="sibTrans" presStyleCnt="0"/>
      <dgm:spPr/>
    </dgm:pt>
    <dgm:pt modelId="{392560F1-525F-4232-AA5A-A544DDBCE3AF}" type="pres">
      <dgm:prSet presAssocID="{359529CD-67AA-412D-8E0F-E885453CF4ED}" presName="compNode" presStyleCnt="0"/>
      <dgm:spPr/>
    </dgm:pt>
    <dgm:pt modelId="{2B756C30-A4F0-4914-AE0B-00BAE43FFBA4}" type="pres">
      <dgm:prSet presAssocID="{359529CD-67AA-412D-8E0F-E885453CF4ED}" presName="bgRect" presStyleLbl="bgShp" presStyleIdx="2" presStyleCnt="5"/>
      <dgm:spPr/>
    </dgm:pt>
    <dgm:pt modelId="{B28DB8C9-A3A9-4CB9-8E25-BBFB9ECC10FA}" type="pres">
      <dgm:prSet presAssocID="{359529CD-67AA-412D-8E0F-E885453CF4E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cket knife"/>
        </a:ext>
      </dgm:extLst>
    </dgm:pt>
    <dgm:pt modelId="{120EC7BC-591D-43FF-AE1E-698ECE42322A}" type="pres">
      <dgm:prSet presAssocID="{359529CD-67AA-412D-8E0F-E885453CF4ED}" presName="spaceRect" presStyleCnt="0"/>
      <dgm:spPr/>
    </dgm:pt>
    <dgm:pt modelId="{D57E7ED0-91AC-4D92-A0AF-9B15CE963890}" type="pres">
      <dgm:prSet presAssocID="{359529CD-67AA-412D-8E0F-E885453CF4ED}" presName="parTx" presStyleLbl="revTx" presStyleIdx="2" presStyleCnt="5">
        <dgm:presLayoutVars>
          <dgm:chMax val="0"/>
          <dgm:chPref val="0"/>
        </dgm:presLayoutVars>
      </dgm:prSet>
      <dgm:spPr/>
    </dgm:pt>
    <dgm:pt modelId="{4F1492E8-7B49-48AE-9024-9DEC9F5DFC7C}" type="pres">
      <dgm:prSet presAssocID="{3C5D51E7-D754-476C-BD94-077A09BB7163}" presName="sibTrans" presStyleCnt="0"/>
      <dgm:spPr/>
    </dgm:pt>
    <dgm:pt modelId="{79D63963-C55B-49C4-8114-764A538D5858}" type="pres">
      <dgm:prSet presAssocID="{6FA46649-B90D-4AA5-AA27-F79F8A594990}" presName="compNode" presStyleCnt="0"/>
      <dgm:spPr/>
    </dgm:pt>
    <dgm:pt modelId="{03E01EB4-5302-4069-8759-83CC3A3876EB}" type="pres">
      <dgm:prSet presAssocID="{6FA46649-B90D-4AA5-AA27-F79F8A594990}" presName="bgRect" presStyleLbl="bgShp" presStyleIdx="3" presStyleCnt="5"/>
      <dgm:spPr/>
    </dgm:pt>
    <dgm:pt modelId="{A6519676-15F0-493E-AD77-FF59BB744616}" type="pres">
      <dgm:prSet presAssocID="{6FA46649-B90D-4AA5-AA27-F79F8A59499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C469B68D-6396-4D4E-A59E-A9A607D4F159}" type="pres">
      <dgm:prSet presAssocID="{6FA46649-B90D-4AA5-AA27-F79F8A594990}" presName="spaceRect" presStyleCnt="0"/>
      <dgm:spPr/>
    </dgm:pt>
    <dgm:pt modelId="{6AFCAF86-3C41-45B2-8821-892F89D12736}" type="pres">
      <dgm:prSet presAssocID="{6FA46649-B90D-4AA5-AA27-F79F8A594990}" presName="parTx" presStyleLbl="revTx" presStyleIdx="3" presStyleCnt="5">
        <dgm:presLayoutVars>
          <dgm:chMax val="0"/>
          <dgm:chPref val="0"/>
        </dgm:presLayoutVars>
      </dgm:prSet>
      <dgm:spPr/>
    </dgm:pt>
    <dgm:pt modelId="{954FCABA-F624-4B3A-8249-34DD1C02BF04}" type="pres">
      <dgm:prSet presAssocID="{8365F2FF-917A-4775-ABB7-BE6CB37E8E76}" presName="sibTrans" presStyleCnt="0"/>
      <dgm:spPr/>
    </dgm:pt>
    <dgm:pt modelId="{DFD9FF89-6493-4464-86BC-F588EBC983D8}" type="pres">
      <dgm:prSet presAssocID="{375569FE-5951-446F-A3B3-DAE7BB746E96}" presName="compNode" presStyleCnt="0"/>
      <dgm:spPr/>
    </dgm:pt>
    <dgm:pt modelId="{C8EE9379-A2AE-4086-A92F-5DA76954970E}" type="pres">
      <dgm:prSet presAssocID="{375569FE-5951-446F-A3B3-DAE7BB746E96}" presName="bgRect" presStyleLbl="bgShp" presStyleIdx="4" presStyleCnt="5"/>
      <dgm:spPr/>
    </dgm:pt>
    <dgm:pt modelId="{C8780BBC-48E2-4C31-96A6-D129A56A7EA0}" type="pres">
      <dgm:prSet presAssocID="{375569FE-5951-446F-A3B3-DAE7BB746E9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mark"/>
        </a:ext>
      </dgm:extLst>
    </dgm:pt>
    <dgm:pt modelId="{7A3A6F54-B80F-49A6-A02D-B0FC5A1EB3F4}" type="pres">
      <dgm:prSet presAssocID="{375569FE-5951-446F-A3B3-DAE7BB746E96}" presName="spaceRect" presStyleCnt="0"/>
      <dgm:spPr/>
    </dgm:pt>
    <dgm:pt modelId="{0A870164-8351-45E6-88FB-5C5F72DE3DD4}" type="pres">
      <dgm:prSet presAssocID="{375569FE-5951-446F-A3B3-DAE7BB746E9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CBA6117-9041-4BCD-BFCB-DA23CF3867C6}" type="presOf" srcId="{375569FE-5951-446F-A3B3-DAE7BB746E96}" destId="{0A870164-8351-45E6-88FB-5C5F72DE3DD4}" srcOrd="0" destOrd="0" presId="urn:microsoft.com/office/officeart/2018/2/layout/IconVerticalSolidList"/>
    <dgm:cxn modelId="{FEFBCB24-13F3-49DF-A2BF-84B534222286}" type="presOf" srcId="{6FA46649-B90D-4AA5-AA27-F79F8A594990}" destId="{6AFCAF86-3C41-45B2-8821-892F89D12736}" srcOrd="0" destOrd="0" presId="urn:microsoft.com/office/officeart/2018/2/layout/IconVerticalSolidList"/>
    <dgm:cxn modelId="{E1C4382A-D5ED-44AD-9687-BDA9808FC7FB}" srcId="{A24B061E-363B-440E-B560-1A867974F2AD}" destId="{6FA46649-B90D-4AA5-AA27-F79F8A594990}" srcOrd="3" destOrd="0" parTransId="{3D3D273E-2A7B-4773-BAF7-EC79B5E11B71}" sibTransId="{8365F2FF-917A-4775-ABB7-BE6CB37E8E76}"/>
    <dgm:cxn modelId="{D0A03137-840C-4AB9-8539-8360F198192B}" type="presOf" srcId="{3ED60AA1-BE54-4550-9A4C-42AFC85CA33C}" destId="{84446246-5A33-481A-A972-063B14B97051}" srcOrd="0" destOrd="0" presId="urn:microsoft.com/office/officeart/2018/2/layout/IconVerticalSolidList"/>
    <dgm:cxn modelId="{9D91EC3B-5281-413D-BF8F-2E6DA488E45F}" srcId="{A24B061E-363B-440E-B560-1A867974F2AD}" destId="{3ED60AA1-BE54-4550-9A4C-42AFC85CA33C}" srcOrd="1" destOrd="0" parTransId="{BE1ABD7B-2DBC-4499-8B6B-B453ED8BBA45}" sibTransId="{9430AE06-34AA-4566-92AD-072E31367279}"/>
    <dgm:cxn modelId="{B967803C-289D-4333-8C17-20F8088AD376}" srcId="{A24B061E-363B-440E-B560-1A867974F2AD}" destId="{C6AADB77-2D2F-4E91-8350-8A10ED483FB9}" srcOrd="0" destOrd="0" parTransId="{A11C1B8A-C418-4BE9-9EDF-B4E4CF947B96}" sibTransId="{ED978217-6446-446E-B94E-C74B7E429190}"/>
    <dgm:cxn modelId="{C6EA8445-E45A-4103-82FC-E9F33CADE2A3}" type="presOf" srcId="{359529CD-67AA-412D-8E0F-E885453CF4ED}" destId="{D57E7ED0-91AC-4D92-A0AF-9B15CE963890}" srcOrd="0" destOrd="0" presId="urn:microsoft.com/office/officeart/2018/2/layout/IconVerticalSolidList"/>
    <dgm:cxn modelId="{7CB4D270-85B7-487B-B2EF-A0D88C834904}" type="presOf" srcId="{A24B061E-363B-440E-B560-1A867974F2AD}" destId="{C5A22053-9E0C-4671-A71E-3FEC4260CA35}" srcOrd="0" destOrd="0" presId="urn:microsoft.com/office/officeart/2018/2/layout/IconVerticalSolidList"/>
    <dgm:cxn modelId="{A764E389-FB1B-43A5-ABD6-CB97209AAD2C}" srcId="{A24B061E-363B-440E-B560-1A867974F2AD}" destId="{359529CD-67AA-412D-8E0F-E885453CF4ED}" srcOrd="2" destOrd="0" parTransId="{FB1ECD44-C002-414D-8BB6-2ED6E4BEA879}" sibTransId="{3C5D51E7-D754-476C-BD94-077A09BB7163}"/>
    <dgm:cxn modelId="{D5EC54BE-10C2-49D0-9DEB-B25EE1EAC0CA}" type="presOf" srcId="{C6AADB77-2D2F-4E91-8350-8A10ED483FB9}" destId="{A8F4C019-7600-457D-8B2E-793350AC53E7}" srcOrd="0" destOrd="0" presId="urn:microsoft.com/office/officeart/2018/2/layout/IconVerticalSolidList"/>
    <dgm:cxn modelId="{CCD835CD-9441-4AA1-AD30-98BC616E8217}" srcId="{A24B061E-363B-440E-B560-1A867974F2AD}" destId="{375569FE-5951-446F-A3B3-DAE7BB746E96}" srcOrd="4" destOrd="0" parTransId="{E149B955-9E70-4E60-874C-E5ED939A7640}" sibTransId="{0E138E59-BA0B-42DA-A860-94631FC4A7C0}"/>
    <dgm:cxn modelId="{5BB4AA09-7DF9-4A85-9313-9EE62993BF0C}" type="presParOf" srcId="{C5A22053-9E0C-4671-A71E-3FEC4260CA35}" destId="{F508628F-E506-4EE9-9125-8FB9F0D7AA3D}" srcOrd="0" destOrd="0" presId="urn:microsoft.com/office/officeart/2018/2/layout/IconVerticalSolidList"/>
    <dgm:cxn modelId="{0DA34C94-5E5E-4F80-8A68-CB8CA47B05B7}" type="presParOf" srcId="{F508628F-E506-4EE9-9125-8FB9F0D7AA3D}" destId="{619BD46B-BF92-436E-8DD5-6AF9CC8716A5}" srcOrd="0" destOrd="0" presId="urn:microsoft.com/office/officeart/2018/2/layout/IconVerticalSolidList"/>
    <dgm:cxn modelId="{759CA32B-AE74-45D0-9D91-7CD3C1C3421C}" type="presParOf" srcId="{F508628F-E506-4EE9-9125-8FB9F0D7AA3D}" destId="{085B0D33-F159-4286-A25A-E994C4327DB9}" srcOrd="1" destOrd="0" presId="urn:microsoft.com/office/officeart/2018/2/layout/IconVerticalSolidList"/>
    <dgm:cxn modelId="{C9CA185B-9FDD-4CB2-880D-72193503C3C3}" type="presParOf" srcId="{F508628F-E506-4EE9-9125-8FB9F0D7AA3D}" destId="{E4EF1D6E-05F0-4713-AD18-391E0595C9D7}" srcOrd="2" destOrd="0" presId="urn:microsoft.com/office/officeart/2018/2/layout/IconVerticalSolidList"/>
    <dgm:cxn modelId="{05387B74-C532-45E4-A4D3-7BF591695430}" type="presParOf" srcId="{F508628F-E506-4EE9-9125-8FB9F0D7AA3D}" destId="{A8F4C019-7600-457D-8B2E-793350AC53E7}" srcOrd="3" destOrd="0" presId="urn:microsoft.com/office/officeart/2018/2/layout/IconVerticalSolidList"/>
    <dgm:cxn modelId="{BC25FD49-160D-4270-A4FB-0FB9AB654E15}" type="presParOf" srcId="{C5A22053-9E0C-4671-A71E-3FEC4260CA35}" destId="{D3E81EE6-BD7D-4751-9B93-553EF36E54A4}" srcOrd="1" destOrd="0" presId="urn:microsoft.com/office/officeart/2018/2/layout/IconVerticalSolidList"/>
    <dgm:cxn modelId="{D7185170-A9C0-4010-A2AB-F83CC378925F}" type="presParOf" srcId="{C5A22053-9E0C-4671-A71E-3FEC4260CA35}" destId="{F451C50C-8648-4618-AD09-2BD9C1E8960F}" srcOrd="2" destOrd="0" presId="urn:microsoft.com/office/officeart/2018/2/layout/IconVerticalSolidList"/>
    <dgm:cxn modelId="{EFBC5E98-B3E6-470A-945A-729C3141E1FF}" type="presParOf" srcId="{F451C50C-8648-4618-AD09-2BD9C1E8960F}" destId="{65DA8186-ECD8-48F7-AB38-3A52D316551F}" srcOrd="0" destOrd="0" presId="urn:microsoft.com/office/officeart/2018/2/layout/IconVerticalSolidList"/>
    <dgm:cxn modelId="{87716D2F-712E-4D00-9B22-A7F1A2AE7535}" type="presParOf" srcId="{F451C50C-8648-4618-AD09-2BD9C1E8960F}" destId="{4780D509-99FB-4B88-89C7-29729F068E99}" srcOrd="1" destOrd="0" presId="urn:microsoft.com/office/officeart/2018/2/layout/IconVerticalSolidList"/>
    <dgm:cxn modelId="{01D1282F-447D-4B36-96BC-1169DCAF02B1}" type="presParOf" srcId="{F451C50C-8648-4618-AD09-2BD9C1E8960F}" destId="{9426612E-68D3-4861-9530-25391AD19D1A}" srcOrd="2" destOrd="0" presId="urn:microsoft.com/office/officeart/2018/2/layout/IconVerticalSolidList"/>
    <dgm:cxn modelId="{C767E10D-F8C0-4149-B9BE-6CB8FAF37B40}" type="presParOf" srcId="{F451C50C-8648-4618-AD09-2BD9C1E8960F}" destId="{84446246-5A33-481A-A972-063B14B97051}" srcOrd="3" destOrd="0" presId="urn:microsoft.com/office/officeart/2018/2/layout/IconVerticalSolidList"/>
    <dgm:cxn modelId="{9E1AE0C6-25D0-49ED-8739-B4BA6CFF8DC8}" type="presParOf" srcId="{C5A22053-9E0C-4671-A71E-3FEC4260CA35}" destId="{D3F98581-847E-4D51-BC04-7BA0A953A9A0}" srcOrd="3" destOrd="0" presId="urn:microsoft.com/office/officeart/2018/2/layout/IconVerticalSolidList"/>
    <dgm:cxn modelId="{07ECFE56-821C-47F5-A854-B815EC620289}" type="presParOf" srcId="{C5A22053-9E0C-4671-A71E-3FEC4260CA35}" destId="{392560F1-525F-4232-AA5A-A544DDBCE3AF}" srcOrd="4" destOrd="0" presId="urn:microsoft.com/office/officeart/2018/2/layout/IconVerticalSolidList"/>
    <dgm:cxn modelId="{8A49853E-0044-452C-88A8-739A884AAC34}" type="presParOf" srcId="{392560F1-525F-4232-AA5A-A544DDBCE3AF}" destId="{2B756C30-A4F0-4914-AE0B-00BAE43FFBA4}" srcOrd="0" destOrd="0" presId="urn:microsoft.com/office/officeart/2018/2/layout/IconVerticalSolidList"/>
    <dgm:cxn modelId="{93B1D62F-B487-4C4F-800D-8F39633061F7}" type="presParOf" srcId="{392560F1-525F-4232-AA5A-A544DDBCE3AF}" destId="{B28DB8C9-A3A9-4CB9-8E25-BBFB9ECC10FA}" srcOrd="1" destOrd="0" presId="urn:microsoft.com/office/officeart/2018/2/layout/IconVerticalSolidList"/>
    <dgm:cxn modelId="{97FC68B4-3DA0-4F1C-9A07-64BF73D72D0A}" type="presParOf" srcId="{392560F1-525F-4232-AA5A-A544DDBCE3AF}" destId="{120EC7BC-591D-43FF-AE1E-698ECE42322A}" srcOrd="2" destOrd="0" presId="urn:microsoft.com/office/officeart/2018/2/layout/IconVerticalSolidList"/>
    <dgm:cxn modelId="{E06EE1E8-C4E2-42C8-9416-DC0FB183B85D}" type="presParOf" srcId="{392560F1-525F-4232-AA5A-A544DDBCE3AF}" destId="{D57E7ED0-91AC-4D92-A0AF-9B15CE963890}" srcOrd="3" destOrd="0" presId="urn:microsoft.com/office/officeart/2018/2/layout/IconVerticalSolidList"/>
    <dgm:cxn modelId="{8E673B9B-3674-44F2-9DDE-880D83B5EB0F}" type="presParOf" srcId="{C5A22053-9E0C-4671-A71E-3FEC4260CA35}" destId="{4F1492E8-7B49-48AE-9024-9DEC9F5DFC7C}" srcOrd="5" destOrd="0" presId="urn:microsoft.com/office/officeart/2018/2/layout/IconVerticalSolidList"/>
    <dgm:cxn modelId="{D8E161D9-699F-45D3-A760-F74E438B799F}" type="presParOf" srcId="{C5A22053-9E0C-4671-A71E-3FEC4260CA35}" destId="{79D63963-C55B-49C4-8114-764A538D5858}" srcOrd="6" destOrd="0" presId="urn:microsoft.com/office/officeart/2018/2/layout/IconVerticalSolidList"/>
    <dgm:cxn modelId="{A84A5B48-4930-4509-B9EE-7D607373E887}" type="presParOf" srcId="{79D63963-C55B-49C4-8114-764A538D5858}" destId="{03E01EB4-5302-4069-8759-83CC3A3876EB}" srcOrd="0" destOrd="0" presId="urn:microsoft.com/office/officeart/2018/2/layout/IconVerticalSolidList"/>
    <dgm:cxn modelId="{6BFF2131-39DF-4F31-B00C-87B241A5E378}" type="presParOf" srcId="{79D63963-C55B-49C4-8114-764A538D5858}" destId="{A6519676-15F0-493E-AD77-FF59BB744616}" srcOrd="1" destOrd="0" presId="urn:microsoft.com/office/officeart/2018/2/layout/IconVerticalSolidList"/>
    <dgm:cxn modelId="{4CD85CB9-BE77-4D92-B9AE-AE0E234288CA}" type="presParOf" srcId="{79D63963-C55B-49C4-8114-764A538D5858}" destId="{C469B68D-6396-4D4E-A59E-A9A607D4F159}" srcOrd="2" destOrd="0" presId="urn:microsoft.com/office/officeart/2018/2/layout/IconVerticalSolidList"/>
    <dgm:cxn modelId="{FBF29F43-EB88-419C-A684-93AFF29C38DC}" type="presParOf" srcId="{79D63963-C55B-49C4-8114-764A538D5858}" destId="{6AFCAF86-3C41-45B2-8821-892F89D12736}" srcOrd="3" destOrd="0" presId="urn:microsoft.com/office/officeart/2018/2/layout/IconVerticalSolidList"/>
    <dgm:cxn modelId="{D3B83B2B-D49E-4879-B33B-89209CCBF425}" type="presParOf" srcId="{C5A22053-9E0C-4671-A71E-3FEC4260CA35}" destId="{954FCABA-F624-4B3A-8249-34DD1C02BF04}" srcOrd="7" destOrd="0" presId="urn:microsoft.com/office/officeart/2018/2/layout/IconVerticalSolidList"/>
    <dgm:cxn modelId="{0DA5F6A2-3640-4EEC-826E-324D945DD9BA}" type="presParOf" srcId="{C5A22053-9E0C-4671-A71E-3FEC4260CA35}" destId="{DFD9FF89-6493-4464-86BC-F588EBC983D8}" srcOrd="8" destOrd="0" presId="urn:microsoft.com/office/officeart/2018/2/layout/IconVerticalSolidList"/>
    <dgm:cxn modelId="{8AB2B0F1-C3ED-414B-B7F9-13911DB91102}" type="presParOf" srcId="{DFD9FF89-6493-4464-86BC-F588EBC983D8}" destId="{C8EE9379-A2AE-4086-A92F-5DA76954970E}" srcOrd="0" destOrd="0" presId="urn:microsoft.com/office/officeart/2018/2/layout/IconVerticalSolidList"/>
    <dgm:cxn modelId="{57C0A6B2-5EA4-4453-886D-1F10CA2730B5}" type="presParOf" srcId="{DFD9FF89-6493-4464-86BC-F588EBC983D8}" destId="{C8780BBC-48E2-4C31-96A6-D129A56A7EA0}" srcOrd="1" destOrd="0" presId="urn:microsoft.com/office/officeart/2018/2/layout/IconVerticalSolidList"/>
    <dgm:cxn modelId="{C754EEA6-4173-4524-A4F1-15D41FE7D846}" type="presParOf" srcId="{DFD9FF89-6493-4464-86BC-F588EBC983D8}" destId="{7A3A6F54-B80F-49A6-A02D-B0FC5A1EB3F4}" srcOrd="2" destOrd="0" presId="urn:microsoft.com/office/officeart/2018/2/layout/IconVerticalSolidList"/>
    <dgm:cxn modelId="{8302838A-0AC8-40DC-B20F-08CFDE42937D}" type="presParOf" srcId="{DFD9FF89-6493-4464-86BC-F588EBC983D8}" destId="{0A870164-8351-45E6-88FB-5C5F72DE3D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EE8C6D-AAC6-4DDB-A18E-395F6CA856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6A9662-87A5-4543-AC4D-D63A1869ACA3}">
      <dgm:prSet/>
      <dgm:spPr/>
      <dgm:t>
        <a:bodyPr/>
        <a:lstStyle/>
        <a:p>
          <a:r>
            <a:rPr lang="en-US" dirty="0"/>
            <a:t>Marketing Analytics</a:t>
          </a:r>
        </a:p>
      </dgm:t>
    </dgm:pt>
    <dgm:pt modelId="{D341223C-2709-4514-893E-D80A3A3D040D}" type="parTrans" cxnId="{E576034C-63E0-4DA9-8F57-913FA61DDFDE}">
      <dgm:prSet/>
      <dgm:spPr/>
      <dgm:t>
        <a:bodyPr/>
        <a:lstStyle/>
        <a:p>
          <a:endParaRPr lang="en-US"/>
        </a:p>
      </dgm:t>
    </dgm:pt>
    <dgm:pt modelId="{8346FCDC-6D54-4363-A32C-F241352DFF65}" type="sibTrans" cxnId="{E576034C-63E0-4DA9-8F57-913FA61DDFDE}">
      <dgm:prSet/>
      <dgm:spPr/>
      <dgm:t>
        <a:bodyPr/>
        <a:lstStyle/>
        <a:p>
          <a:endParaRPr lang="en-US"/>
        </a:p>
      </dgm:t>
    </dgm:pt>
    <dgm:pt modelId="{E95731CC-9AA0-41F6-BE52-D12FEB107595}">
      <dgm:prSet/>
      <dgm:spPr/>
      <dgm:t>
        <a:bodyPr/>
        <a:lstStyle/>
        <a:p>
          <a:r>
            <a:rPr lang="en-US" dirty="0"/>
            <a:t>Sales Performance Tracking</a:t>
          </a:r>
        </a:p>
      </dgm:t>
    </dgm:pt>
    <dgm:pt modelId="{48EAFA83-F766-4EA4-B86B-6621F83398E1}" type="parTrans" cxnId="{00A9BD32-3504-4CBF-A3B4-72A671E66921}">
      <dgm:prSet/>
      <dgm:spPr/>
      <dgm:t>
        <a:bodyPr/>
        <a:lstStyle/>
        <a:p>
          <a:endParaRPr lang="en-US"/>
        </a:p>
      </dgm:t>
    </dgm:pt>
    <dgm:pt modelId="{BA205F96-5268-49A8-924E-C5B001FD649F}" type="sibTrans" cxnId="{00A9BD32-3504-4CBF-A3B4-72A671E66921}">
      <dgm:prSet/>
      <dgm:spPr/>
      <dgm:t>
        <a:bodyPr/>
        <a:lstStyle/>
        <a:p>
          <a:endParaRPr lang="en-US"/>
        </a:p>
      </dgm:t>
    </dgm:pt>
    <dgm:pt modelId="{6D716017-D983-4219-8CCD-C6C134EB5C8F}">
      <dgm:prSet/>
      <dgm:spPr/>
      <dgm:t>
        <a:bodyPr/>
        <a:lstStyle/>
        <a:p>
          <a:r>
            <a:rPr lang="en-US" dirty="0"/>
            <a:t>Financial Analysis</a:t>
          </a:r>
        </a:p>
      </dgm:t>
    </dgm:pt>
    <dgm:pt modelId="{8C8782C6-FEEA-4468-ABD3-5F1001568A83}" type="parTrans" cxnId="{BCFD0832-635D-47B9-A5EB-B5FC0AAE274C}">
      <dgm:prSet/>
      <dgm:spPr/>
      <dgm:t>
        <a:bodyPr/>
        <a:lstStyle/>
        <a:p>
          <a:endParaRPr lang="en-US"/>
        </a:p>
      </dgm:t>
    </dgm:pt>
    <dgm:pt modelId="{50CA97CF-454E-48E3-8DF7-19F5376CC23B}" type="sibTrans" cxnId="{BCFD0832-635D-47B9-A5EB-B5FC0AAE274C}">
      <dgm:prSet/>
      <dgm:spPr/>
      <dgm:t>
        <a:bodyPr/>
        <a:lstStyle/>
        <a:p>
          <a:endParaRPr lang="en-US"/>
        </a:p>
      </dgm:t>
    </dgm:pt>
    <dgm:pt modelId="{EB1CF377-343B-4C75-B001-C585D42D831F}">
      <dgm:prSet/>
      <dgm:spPr/>
      <dgm:t>
        <a:bodyPr/>
        <a:lstStyle/>
        <a:p>
          <a:r>
            <a:rPr lang="en-US" dirty="0"/>
            <a:t>Supply Chain Management</a:t>
          </a:r>
        </a:p>
      </dgm:t>
    </dgm:pt>
    <dgm:pt modelId="{8B1CF24A-E462-4FA3-990E-0BEB315B4F8D}" type="parTrans" cxnId="{C4210A1F-BA11-49AA-8954-04BCCE7350B9}">
      <dgm:prSet/>
      <dgm:spPr/>
      <dgm:t>
        <a:bodyPr/>
        <a:lstStyle/>
        <a:p>
          <a:endParaRPr lang="en-US"/>
        </a:p>
      </dgm:t>
    </dgm:pt>
    <dgm:pt modelId="{CE9B44EF-761D-4D52-81CB-737A97497FF7}" type="sibTrans" cxnId="{C4210A1F-BA11-49AA-8954-04BCCE7350B9}">
      <dgm:prSet/>
      <dgm:spPr/>
      <dgm:t>
        <a:bodyPr/>
        <a:lstStyle/>
        <a:p>
          <a:endParaRPr lang="en-US"/>
        </a:p>
      </dgm:t>
    </dgm:pt>
    <dgm:pt modelId="{2B5CB3C5-9F25-49B7-8791-4381FFC105A6}">
      <dgm:prSet/>
      <dgm:spPr/>
      <dgm:t>
        <a:bodyPr/>
        <a:lstStyle/>
        <a:p>
          <a:r>
            <a:rPr lang="en-US" dirty="0"/>
            <a:t>Customer Segmentation</a:t>
          </a:r>
        </a:p>
      </dgm:t>
    </dgm:pt>
    <dgm:pt modelId="{CD93762F-EAA0-47C7-8EC6-9BEEDDE3379E}" type="parTrans" cxnId="{F5260C6C-B757-42B6-AEFF-8F5A453CB648}">
      <dgm:prSet/>
      <dgm:spPr/>
      <dgm:t>
        <a:bodyPr/>
        <a:lstStyle/>
        <a:p>
          <a:endParaRPr lang="en-US"/>
        </a:p>
      </dgm:t>
    </dgm:pt>
    <dgm:pt modelId="{661192CF-A44C-4DB9-AD9E-6647BACA8BFF}" type="sibTrans" cxnId="{F5260C6C-B757-42B6-AEFF-8F5A453CB648}">
      <dgm:prSet/>
      <dgm:spPr/>
      <dgm:t>
        <a:bodyPr/>
        <a:lstStyle/>
        <a:p>
          <a:endParaRPr lang="en-US"/>
        </a:p>
      </dgm:t>
    </dgm:pt>
    <dgm:pt modelId="{0B774E16-4161-479C-9FF3-0AEDB7CE3A15}" type="pres">
      <dgm:prSet presAssocID="{05EE8C6D-AAC6-4DDB-A18E-395F6CA856ED}" presName="linear" presStyleCnt="0">
        <dgm:presLayoutVars>
          <dgm:animLvl val="lvl"/>
          <dgm:resizeHandles val="exact"/>
        </dgm:presLayoutVars>
      </dgm:prSet>
      <dgm:spPr/>
    </dgm:pt>
    <dgm:pt modelId="{5B0EBCD5-70CF-4E20-B8BD-B7D5B9200F6C}" type="pres">
      <dgm:prSet presAssocID="{2E6A9662-87A5-4543-AC4D-D63A1869ACA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527D46E-F891-487E-B446-F44C337F0D4B}" type="pres">
      <dgm:prSet presAssocID="{8346FCDC-6D54-4363-A32C-F241352DFF65}" presName="spacer" presStyleCnt="0"/>
      <dgm:spPr/>
    </dgm:pt>
    <dgm:pt modelId="{A0CD9547-D45E-49BD-B2D2-FBA8A18E9AB4}" type="pres">
      <dgm:prSet presAssocID="{E95731CC-9AA0-41F6-BE52-D12FEB10759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E0B9C5-A01E-4C30-95E0-4C92B51B074B}" type="pres">
      <dgm:prSet presAssocID="{BA205F96-5268-49A8-924E-C5B001FD649F}" presName="spacer" presStyleCnt="0"/>
      <dgm:spPr/>
    </dgm:pt>
    <dgm:pt modelId="{EDEEFBF9-18D9-4ED7-AB6A-0EA769E6D2B2}" type="pres">
      <dgm:prSet presAssocID="{6D716017-D983-4219-8CCD-C6C134EB5C8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01BCEC7-1F22-4468-8741-F0ECB67283F6}" type="pres">
      <dgm:prSet presAssocID="{50CA97CF-454E-48E3-8DF7-19F5376CC23B}" presName="spacer" presStyleCnt="0"/>
      <dgm:spPr/>
    </dgm:pt>
    <dgm:pt modelId="{D3510424-BE59-43D5-9020-588C17DE8562}" type="pres">
      <dgm:prSet presAssocID="{EB1CF377-343B-4C75-B001-C585D42D831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7F27651-364D-4F71-A7B5-A4863F783AE8}" type="pres">
      <dgm:prSet presAssocID="{CE9B44EF-761D-4D52-81CB-737A97497FF7}" presName="spacer" presStyleCnt="0"/>
      <dgm:spPr/>
    </dgm:pt>
    <dgm:pt modelId="{3914A767-F735-4D74-951E-9241C9938684}" type="pres">
      <dgm:prSet presAssocID="{2B5CB3C5-9F25-49B7-8791-4381FFC105A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4210A1F-BA11-49AA-8954-04BCCE7350B9}" srcId="{05EE8C6D-AAC6-4DDB-A18E-395F6CA856ED}" destId="{EB1CF377-343B-4C75-B001-C585D42D831F}" srcOrd="3" destOrd="0" parTransId="{8B1CF24A-E462-4FA3-990E-0BEB315B4F8D}" sibTransId="{CE9B44EF-761D-4D52-81CB-737A97497FF7}"/>
    <dgm:cxn modelId="{BCFD0832-635D-47B9-A5EB-B5FC0AAE274C}" srcId="{05EE8C6D-AAC6-4DDB-A18E-395F6CA856ED}" destId="{6D716017-D983-4219-8CCD-C6C134EB5C8F}" srcOrd="2" destOrd="0" parTransId="{8C8782C6-FEEA-4468-ABD3-5F1001568A83}" sibTransId="{50CA97CF-454E-48E3-8DF7-19F5376CC23B}"/>
    <dgm:cxn modelId="{00A9BD32-3504-4CBF-A3B4-72A671E66921}" srcId="{05EE8C6D-AAC6-4DDB-A18E-395F6CA856ED}" destId="{E95731CC-9AA0-41F6-BE52-D12FEB107595}" srcOrd="1" destOrd="0" parTransId="{48EAFA83-F766-4EA4-B86B-6621F83398E1}" sibTransId="{BA205F96-5268-49A8-924E-C5B001FD649F}"/>
    <dgm:cxn modelId="{2684A538-4C78-4842-8FCE-E84CA35AC1A8}" type="presOf" srcId="{2E6A9662-87A5-4543-AC4D-D63A1869ACA3}" destId="{5B0EBCD5-70CF-4E20-B8BD-B7D5B9200F6C}" srcOrd="0" destOrd="0" presId="urn:microsoft.com/office/officeart/2005/8/layout/vList2"/>
    <dgm:cxn modelId="{38215A67-BF33-43DE-8A30-AE1E6D9EECC6}" type="presOf" srcId="{2B5CB3C5-9F25-49B7-8791-4381FFC105A6}" destId="{3914A767-F735-4D74-951E-9241C9938684}" srcOrd="0" destOrd="0" presId="urn:microsoft.com/office/officeart/2005/8/layout/vList2"/>
    <dgm:cxn modelId="{E576034C-63E0-4DA9-8F57-913FA61DDFDE}" srcId="{05EE8C6D-AAC6-4DDB-A18E-395F6CA856ED}" destId="{2E6A9662-87A5-4543-AC4D-D63A1869ACA3}" srcOrd="0" destOrd="0" parTransId="{D341223C-2709-4514-893E-D80A3A3D040D}" sibTransId="{8346FCDC-6D54-4363-A32C-F241352DFF65}"/>
    <dgm:cxn modelId="{F5260C6C-B757-42B6-AEFF-8F5A453CB648}" srcId="{05EE8C6D-AAC6-4DDB-A18E-395F6CA856ED}" destId="{2B5CB3C5-9F25-49B7-8791-4381FFC105A6}" srcOrd="4" destOrd="0" parTransId="{CD93762F-EAA0-47C7-8EC6-9BEEDDE3379E}" sibTransId="{661192CF-A44C-4DB9-AD9E-6647BACA8BFF}"/>
    <dgm:cxn modelId="{89434653-E565-4E3C-8109-FDA35E3DCC37}" type="presOf" srcId="{05EE8C6D-AAC6-4DDB-A18E-395F6CA856ED}" destId="{0B774E16-4161-479C-9FF3-0AEDB7CE3A15}" srcOrd="0" destOrd="0" presId="urn:microsoft.com/office/officeart/2005/8/layout/vList2"/>
    <dgm:cxn modelId="{B54C7D55-9F2F-4533-87D8-4C1E05A3B3B7}" type="presOf" srcId="{EB1CF377-343B-4C75-B001-C585D42D831F}" destId="{D3510424-BE59-43D5-9020-588C17DE8562}" srcOrd="0" destOrd="0" presId="urn:microsoft.com/office/officeart/2005/8/layout/vList2"/>
    <dgm:cxn modelId="{4F524290-C0C5-4F05-B1E9-0071B2F22698}" type="presOf" srcId="{E95731CC-9AA0-41F6-BE52-D12FEB107595}" destId="{A0CD9547-D45E-49BD-B2D2-FBA8A18E9AB4}" srcOrd="0" destOrd="0" presId="urn:microsoft.com/office/officeart/2005/8/layout/vList2"/>
    <dgm:cxn modelId="{D39127A0-33A0-48FB-BFD0-6FEC20B30256}" type="presOf" srcId="{6D716017-D983-4219-8CCD-C6C134EB5C8F}" destId="{EDEEFBF9-18D9-4ED7-AB6A-0EA769E6D2B2}" srcOrd="0" destOrd="0" presId="urn:microsoft.com/office/officeart/2005/8/layout/vList2"/>
    <dgm:cxn modelId="{A0EAC838-DD62-4509-A71A-4E05D9072A76}" type="presParOf" srcId="{0B774E16-4161-479C-9FF3-0AEDB7CE3A15}" destId="{5B0EBCD5-70CF-4E20-B8BD-B7D5B9200F6C}" srcOrd="0" destOrd="0" presId="urn:microsoft.com/office/officeart/2005/8/layout/vList2"/>
    <dgm:cxn modelId="{65C4E5DC-EF43-435C-BE6D-29F4EDBE752C}" type="presParOf" srcId="{0B774E16-4161-479C-9FF3-0AEDB7CE3A15}" destId="{F527D46E-F891-487E-B446-F44C337F0D4B}" srcOrd="1" destOrd="0" presId="urn:microsoft.com/office/officeart/2005/8/layout/vList2"/>
    <dgm:cxn modelId="{55CF5B77-E1C8-4D9E-B3EF-700E13B3209D}" type="presParOf" srcId="{0B774E16-4161-479C-9FF3-0AEDB7CE3A15}" destId="{A0CD9547-D45E-49BD-B2D2-FBA8A18E9AB4}" srcOrd="2" destOrd="0" presId="urn:microsoft.com/office/officeart/2005/8/layout/vList2"/>
    <dgm:cxn modelId="{D65EB0C9-84E8-49DA-B206-77E068C0FC6E}" type="presParOf" srcId="{0B774E16-4161-479C-9FF3-0AEDB7CE3A15}" destId="{32E0B9C5-A01E-4C30-95E0-4C92B51B074B}" srcOrd="3" destOrd="0" presId="urn:microsoft.com/office/officeart/2005/8/layout/vList2"/>
    <dgm:cxn modelId="{0B18AB74-AFC3-4C33-8C0B-2F4380E06A53}" type="presParOf" srcId="{0B774E16-4161-479C-9FF3-0AEDB7CE3A15}" destId="{EDEEFBF9-18D9-4ED7-AB6A-0EA769E6D2B2}" srcOrd="4" destOrd="0" presId="urn:microsoft.com/office/officeart/2005/8/layout/vList2"/>
    <dgm:cxn modelId="{9C1112C3-AE1D-45E5-AE70-2043B1BDFE6F}" type="presParOf" srcId="{0B774E16-4161-479C-9FF3-0AEDB7CE3A15}" destId="{601BCEC7-1F22-4468-8741-F0ECB67283F6}" srcOrd="5" destOrd="0" presId="urn:microsoft.com/office/officeart/2005/8/layout/vList2"/>
    <dgm:cxn modelId="{175F2FB8-69AC-4148-8C99-50C17F7A57B5}" type="presParOf" srcId="{0B774E16-4161-479C-9FF3-0AEDB7CE3A15}" destId="{D3510424-BE59-43D5-9020-588C17DE8562}" srcOrd="6" destOrd="0" presId="urn:microsoft.com/office/officeart/2005/8/layout/vList2"/>
    <dgm:cxn modelId="{EECF991F-2340-4412-B0A3-135BECA23289}" type="presParOf" srcId="{0B774E16-4161-479C-9FF3-0AEDB7CE3A15}" destId="{67F27651-364D-4F71-A7B5-A4863F783AE8}" srcOrd="7" destOrd="0" presId="urn:microsoft.com/office/officeart/2005/8/layout/vList2"/>
    <dgm:cxn modelId="{9BB32434-E368-4378-B800-EAC09E7C5A0D}" type="presParOf" srcId="{0B774E16-4161-479C-9FF3-0AEDB7CE3A15}" destId="{3914A767-F735-4D74-951E-9241C99386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A97260-715F-4CAF-916F-D4294D3EB9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E048A13-0C4A-4F52-8774-39019BA04859}">
      <dgm:prSet/>
      <dgm:spPr/>
      <dgm:t>
        <a:bodyPr/>
        <a:lstStyle/>
        <a:p>
          <a:r>
            <a:rPr lang="en-US"/>
            <a:t>Tableau simplifies data visualization and analysis.</a:t>
          </a:r>
        </a:p>
      </dgm:t>
    </dgm:pt>
    <dgm:pt modelId="{F9485BE8-D138-4758-BC78-DF9D60331E85}" type="parTrans" cxnId="{22B7A022-0011-45E1-A9E1-AA93E93F7629}">
      <dgm:prSet/>
      <dgm:spPr/>
      <dgm:t>
        <a:bodyPr/>
        <a:lstStyle/>
        <a:p>
          <a:endParaRPr lang="en-US"/>
        </a:p>
      </dgm:t>
    </dgm:pt>
    <dgm:pt modelId="{3E17B064-5FB5-45A6-86FF-105DF2B9C8C4}" type="sibTrans" cxnId="{22B7A022-0011-45E1-A9E1-AA93E93F7629}">
      <dgm:prSet/>
      <dgm:spPr/>
      <dgm:t>
        <a:bodyPr/>
        <a:lstStyle/>
        <a:p>
          <a:endParaRPr lang="en-US"/>
        </a:p>
      </dgm:t>
    </dgm:pt>
    <dgm:pt modelId="{58BFED13-5F85-4DFD-A8CD-6FE4D4529027}">
      <dgm:prSet/>
      <dgm:spPr/>
      <dgm:t>
        <a:bodyPr/>
        <a:lstStyle/>
        <a:p>
          <a:r>
            <a:rPr lang="en-US"/>
            <a:t>Enhances decision-making through actionable insights.</a:t>
          </a:r>
        </a:p>
      </dgm:t>
    </dgm:pt>
    <dgm:pt modelId="{E808E51B-BD81-4672-818D-B74DD3C005BE}" type="parTrans" cxnId="{6B0D74C5-0749-40E1-BC3C-0FCCD67D16C2}">
      <dgm:prSet/>
      <dgm:spPr/>
      <dgm:t>
        <a:bodyPr/>
        <a:lstStyle/>
        <a:p>
          <a:endParaRPr lang="en-US"/>
        </a:p>
      </dgm:t>
    </dgm:pt>
    <dgm:pt modelId="{A338CA11-B7E8-4B52-A459-A8B8E8B6517E}" type="sibTrans" cxnId="{6B0D74C5-0749-40E1-BC3C-0FCCD67D16C2}">
      <dgm:prSet/>
      <dgm:spPr/>
      <dgm:t>
        <a:bodyPr/>
        <a:lstStyle/>
        <a:p>
          <a:endParaRPr lang="en-US"/>
        </a:p>
      </dgm:t>
    </dgm:pt>
    <dgm:pt modelId="{61177827-9CCA-4E71-A626-413E83C8D071}" type="pres">
      <dgm:prSet presAssocID="{21A97260-715F-4CAF-916F-D4294D3EB963}" presName="root" presStyleCnt="0">
        <dgm:presLayoutVars>
          <dgm:dir/>
          <dgm:resizeHandles val="exact"/>
        </dgm:presLayoutVars>
      </dgm:prSet>
      <dgm:spPr/>
    </dgm:pt>
    <dgm:pt modelId="{E8CD68C9-DD6B-4D61-A98B-A648F60E8C8A}" type="pres">
      <dgm:prSet presAssocID="{6E048A13-0C4A-4F52-8774-39019BA04859}" presName="compNode" presStyleCnt="0"/>
      <dgm:spPr/>
    </dgm:pt>
    <dgm:pt modelId="{D4F9C053-E781-4C99-ADE5-0E1DD0B82508}" type="pres">
      <dgm:prSet presAssocID="{6E048A13-0C4A-4F52-8774-39019BA04859}" presName="bgRect" presStyleLbl="bgShp" presStyleIdx="0" presStyleCnt="2"/>
      <dgm:spPr/>
    </dgm:pt>
    <dgm:pt modelId="{877CCF92-C7FE-4FAA-BF26-52F1CF666BF8}" type="pres">
      <dgm:prSet presAssocID="{6E048A13-0C4A-4F52-8774-39019BA0485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30D2BAC-A317-4A0A-9AF0-643669FC1F47}" type="pres">
      <dgm:prSet presAssocID="{6E048A13-0C4A-4F52-8774-39019BA04859}" presName="spaceRect" presStyleCnt="0"/>
      <dgm:spPr/>
    </dgm:pt>
    <dgm:pt modelId="{16A38706-971F-473E-8482-376B82D155D9}" type="pres">
      <dgm:prSet presAssocID="{6E048A13-0C4A-4F52-8774-39019BA04859}" presName="parTx" presStyleLbl="revTx" presStyleIdx="0" presStyleCnt="2">
        <dgm:presLayoutVars>
          <dgm:chMax val="0"/>
          <dgm:chPref val="0"/>
        </dgm:presLayoutVars>
      </dgm:prSet>
      <dgm:spPr/>
    </dgm:pt>
    <dgm:pt modelId="{CE91E6FC-F010-45C8-B49A-BF1BAE7DBF18}" type="pres">
      <dgm:prSet presAssocID="{3E17B064-5FB5-45A6-86FF-105DF2B9C8C4}" presName="sibTrans" presStyleCnt="0"/>
      <dgm:spPr/>
    </dgm:pt>
    <dgm:pt modelId="{F3C21374-12F7-44E4-B056-EF16641D8D33}" type="pres">
      <dgm:prSet presAssocID="{58BFED13-5F85-4DFD-A8CD-6FE4D4529027}" presName="compNode" presStyleCnt="0"/>
      <dgm:spPr/>
    </dgm:pt>
    <dgm:pt modelId="{A5D889E5-1C7B-4434-A277-37CF27776FBB}" type="pres">
      <dgm:prSet presAssocID="{58BFED13-5F85-4DFD-A8CD-6FE4D4529027}" presName="bgRect" presStyleLbl="bgShp" presStyleIdx="1" presStyleCnt="2"/>
      <dgm:spPr/>
    </dgm:pt>
    <dgm:pt modelId="{DE4CAB49-D831-4E40-AD37-7DF1F49E5C8D}" type="pres">
      <dgm:prSet presAssocID="{58BFED13-5F85-4DFD-A8CD-6FE4D452902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F06337F9-AD39-491E-9A26-16BD461B1900}" type="pres">
      <dgm:prSet presAssocID="{58BFED13-5F85-4DFD-A8CD-6FE4D4529027}" presName="spaceRect" presStyleCnt="0"/>
      <dgm:spPr/>
    </dgm:pt>
    <dgm:pt modelId="{9963B444-65CE-4B88-AAEC-6258DD5BAE8F}" type="pres">
      <dgm:prSet presAssocID="{58BFED13-5F85-4DFD-A8CD-6FE4D452902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6EC3404-943F-4A94-B910-107EC37233E5}" type="presOf" srcId="{21A97260-715F-4CAF-916F-D4294D3EB963}" destId="{61177827-9CCA-4E71-A626-413E83C8D071}" srcOrd="0" destOrd="0" presId="urn:microsoft.com/office/officeart/2018/2/layout/IconVerticalSolidList"/>
    <dgm:cxn modelId="{1103670E-A57B-47BF-87FA-D0E957C6E6A2}" type="presOf" srcId="{58BFED13-5F85-4DFD-A8CD-6FE4D4529027}" destId="{9963B444-65CE-4B88-AAEC-6258DD5BAE8F}" srcOrd="0" destOrd="0" presId="urn:microsoft.com/office/officeart/2018/2/layout/IconVerticalSolidList"/>
    <dgm:cxn modelId="{22B7A022-0011-45E1-A9E1-AA93E93F7629}" srcId="{21A97260-715F-4CAF-916F-D4294D3EB963}" destId="{6E048A13-0C4A-4F52-8774-39019BA04859}" srcOrd="0" destOrd="0" parTransId="{F9485BE8-D138-4758-BC78-DF9D60331E85}" sibTransId="{3E17B064-5FB5-45A6-86FF-105DF2B9C8C4}"/>
    <dgm:cxn modelId="{1012D754-96B5-4EE7-BF84-DB896E71FCC8}" type="presOf" srcId="{6E048A13-0C4A-4F52-8774-39019BA04859}" destId="{16A38706-971F-473E-8482-376B82D155D9}" srcOrd="0" destOrd="0" presId="urn:microsoft.com/office/officeart/2018/2/layout/IconVerticalSolidList"/>
    <dgm:cxn modelId="{6B0D74C5-0749-40E1-BC3C-0FCCD67D16C2}" srcId="{21A97260-715F-4CAF-916F-D4294D3EB963}" destId="{58BFED13-5F85-4DFD-A8CD-6FE4D4529027}" srcOrd="1" destOrd="0" parTransId="{E808E51B-BD81-4672-818D-B74DD3C005BE}" sibTransId="{A338CA11-B7E8-4B52-A459-A8B8E8B6517E}"/>
    <dgm:cxn modelId="{07898E74-211B-4ECA-BDA5-DA4993D13CEB}" type="presParOf" srcId="{61177827-9CCA-4E71-A626-413E83C8D071}" destId="{E8CD68C9-DD6B-4D61-A98B-A648F60E8C8A}" srcOrd="0" destOrd="0" presId="urn:microsoft.com/office/officeart/2018/2/layout/IconVerticalSolidList"/>
    <dgm:cxn modelId="{81BC6C2F-EFB3-4FBE-A9C3-CB85EB25E284}" type="presParOf" srcId="{E8CD68C9-DD6B-4D61-A98B-A648F60E8C8A}" destId="{D4F9C053-E781-4C99-ADE5-0E1DD0B82508}" srcOrd="0" destOrd="0" presId="urn:microsoft.com/office/officeart/2018/2/layout/IconVerticalSolidList"/>
    <dgm:cxn modelId="{77741F54-64D5-42EE-993D-9F8C427190D1}" type="presParOf" srcId="{E8CD68C9-DD6B-4D61-A98B-A648F60E8C8A}" destId="{877CCF92-C7FE-4FAA-BF26-52F1CF666BF8}" srcOrd="1" destOrd="0" presId="urn:microsoft.com/office/officeart/2018/2/layout/IconVerticalSolidList"/>
    <dgm:cxn modelId="{880C33D9-903B-4132-8D89-90ABC01316A6}" type="presParOf" srcId="{E8CD68C9-DD6B-4D61-A98B-A648F60E8C8A}" destId="{930D2BAC-A317-4A0A-9AF0-643669FC1F47}" srcOrd="2" destOrd="0" presId="urn:microsoft.com/office/officeart/2018/2/layout/IconVerticalSolidList"/>
    <dgm:cxn modelId="{AC17115F-88CD-4601-954E-2E3A8E327267}" type="presParOf" srcId="{E8CD68C9-DD6B-4D61-A98B-A648F60E8C8A}" destId="{16A38706-971F-473E-8482-376B82D155D9}" srcOrd="3" destOrd="0" presId="urn:microsoft.com/office/officeart/2018/2/layout/IconVerticalSolidList"/>
    <dgm:cxn modelId="{46E94F37-1EA3-4E7E-B83F-D8AC2CC5BF9C}" type="presParOf" srcId="{61177827-9CCA-4E71-A626-413E83C8D071}" destId="{CE91E6FC-F010-45C8-B49A-BF1BAE7DBF18}" srcOrd="1" destOrd="0" presId="urn:microsoft.com/office/officeart/2018/2/layout/IconVerticalSolidList"/>
    <dgm:cxn modelId="{84A2925D-A19D-4B12-B653-B879890F2A14}" type="presParOf" srcId="{61177827-9CCA-4E71-A626-413E83C8D071}" destId="{F3C21374-12F7-44E4-B056-EF16641D8D33}" srcOrd="2" destOrd="0" presId="urn:microsoft.com/office/officeart/2018/2/layout/IconVerticalSolidList"/>
    <dgm:cxn modelId="{8850D058-4EAC-4F89-A69E-BA5CA3E66F07}" type="presParOf" srcId="{F3C21374-12F7-44E4-B056-EF16641D8D33}" destId="{A5D889E5-1C7B-4434-A277-37CF27776FBB}" srcOrd="0" destOrd="0" presId="urn:microsoft.com/office/officeart/2018/2/layout/IconVerticalSolidList"/>
    <dgm:cxn modelId="{206A598A-75EC-4C67-B3CE-B8623AD238A0}" type="presParOf" srcId="{F3C21374-12F7-44E4-B056-EF16641D8D33}" destId="{DE4CAB49-D831-4E40-AD37-7DF1F49E5C8D}" srcOrd="1" destOrd="0" presId="urn:microsoft.com/office/officeart/2018/2/layout/IconVerticalSolidList"/>
    <dgm:cxn modelId="{675C275E-F33A-4B64-90D9-9DD09B5321A3}" type="presParOf" srcId="{F3C21374-12F7-44E4-B056-EF16641D8D33}" destId="{F06337F9-AD39-491E-9A26-16BD461B1900}" srcOrd="2" destOrd="0" presId="urn:microsoft.com/office/officeart/2018/2/layout/IconVerticalSolidList"/>
    <dgm:cxn modelId="{6B3E8AF1-99CC-456C-B2B5-DEEAB16C6AFB}" type="presParOf" srcId="{F3C21374-12F7-44E4-B056-EF16641D8D33}" destId="{9963B444-65CE-4B88-AAEC-6258DD5BAE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BFA2C-8B57-4F5F-8A85-DF7B39B1B55A}">
      <dsp:nvSpPr>
        <dsp:cNvPr id="0" name=""/>
        <dsp:cNvSpPr/>
      </dsp:nvSpPr>
      <dsp:spPr>
        <a:xfrm>
          <a:off x="0" y="3372"/>
          <a:ext cx="4726201" cy="631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40225-6ABE-4EB2-8672-0212225D82E3}">
      <dsp:nvSpPr>
        <dsp:cNvPr id="0" name=""/>
        <dsp:cNvSpPr/>
      </dsp:nvSpPr>
      <dsp:spPr>
        <a:xfrm>
          <a:off x="191064" y="145486"/>
          <a:ext cx="347728" cy="3473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3B188-686E-4F5E-809A-DDBE425686C2}">
      <dsp:nvSpPr>
        <dsp:cNvPr id="0" name=""/>
        <dsp:cNvSpPr/>
      </dsp:nvSpPr>
      <dsp:spPr>
        <a:xfrm>
          <a:off x="729857" y="3372"/>
          <a:ext cx="3963370" cy="69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13" tIns="73113" rIns="73113" bIns="731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What is Tableau?</a:t>
          </a:r>
        </a:p>
      </dsp:txBody>
      <dsp:txXfrm>
        <a:off x="729857" y="3372"/>
        <a:ext cx="3963370" cy="690831"/>
      </dsp:txXfrm>
    </dsp:sp>
    <dsp:sp modelId="{D75BDDA4-F139-4198-880E-010CC125D569}">
      <dsp:nvSpPr>
        <dsp:cNvPr id="0" name=""/>
        <dsp:cNvSpPr/>
      </dsp:nvSpPr>
      <dsp:spPr>
        <a:xfrm>
          <a:off x="0" y="866911"/>
          <a:ext cx="4726201" cy="631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74E3F-F4B2-4C17-A535-2C1013381047}">
      <dsp:nvSpPr>
        <dsp:cNvPr id="0" name=""/>
        <dsp:cNvSpPr/>
      </dsp:nvSpPr>
      <dsp:spPr>
        <a:xfrm>
          <a:off x="191064" y="1009025"/>
          <a:ext cx="347728" cy="3473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5D2E2-76B4-40E8-9C88-EE2651069F6E}">
      <dsp:nvSpPr>
        <dsp:cNvPr id="0" name=""/>
        <dsp:cNvSpPr/>
      </dsp:nvSpPr>
      <dsp:spPr>
        <a:xfrm>
          <a:off x="729857" y="866911"/>
          <a:ext cx="3963370" cy="69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13" tIns="73113" rIns="73113" bIns="731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powerful data visualization tool for business intelligence.</a:t>
          </a:r>
          <a:r>
            <a:rPr lang="en-IN" sz="1400" kern="1200"/>
            <a:t> </a:t>
          </a:r>
          <a:r>
            <a:rPr lang="en-US" sz="1400" kern="1200"/>
            <a:t>Converts raw data into interactive and shareable dashboards.</a:t>
          </a:r>
        </a:p>
      </dsp:txBody>
      <dsp:txXfrm>
        <a:off x="729857" y="866911"/>
        <a:ext cx="3963370" cy="690831"/>
      </dsp:txXfrm>
    </dsp:sp>
    <dsp:sp modelId="{DBFEEE26-F758-470F-BB63-DCF6FCA49D83}">
      <dsp:nvSpPr>
        <dsp:cNvPr id="0" name=""/>
        <dsp:cNvSpPr/>
      </dsp:nvSpPr>
      <dsp:spPr>
        <a:xfrm>
          <a:off x="0" y="1730450"/>
          <a:ext cx="4726201" cy="631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150E8-FE45-4C5B-B62D-74176C0564F5}">
      <dsp:nvSpPr>
        <dsp:cNvPr id="0" name=""/>
        <dsp:cNvSpPr/>
      </dsp:nvSpPr>
      <dsp:spPr>
        <a:xfrm>
          <a:off x="191064" y="1872563"/>
          <a:ext cx="347728" cy="3473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0430A-4C80-43F6-B067-4DB991A71B1A}">
      <dsp:nvSpPr>
        <dsp:cNvPr id="0" name=""/>
        <dsp:cNvSpPr/>
      </dsp:nvSpPr>
      <dsp:spPr>
        <a:xfrm>
          <a:off x="729857" y="1730450"/>
          <a:ext cx="3963370" cy="69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13" tIns="73113" rIns="73113" bIns="731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Key Features:</a:t>
          </a:r>
        </a:p>
      </dsp:txBody>
      <dsp:txXfrm>
        <a:off x="729857" y="1730450"/>
        <a:ext cx="3963370" cy="690831"/>
      </dsp:txXfrm>
    </dsp:sp>
    <dsp:sp modelId="{4B908257-2A03-434C-8F06-8A5AFEA8B648}">
      <dsp:nvSpPr>
        <dsp:cNvPr id="0" name=""/>
        <dsp:cNvSpPr/>
      </dsp:nvSpPr>
      <dsp:spPr>
        <a:xfrm>
          <a:off x="0" y="2593988"/>
          <a:ext cx="4726201" cy="631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143FB-7A2D-41E6-8597-13388015AB08}">
      <dsp:nvSpPr>
        <dsp:cNvPr id="0" name=""/>
        <dsp:cNvSpPr/>
      </dsp:nvSpPr>
      <dsp:spPr>
        <a:xfrm>
          <a:off x="191064" y="2736102"/>
          <a:ext cx="347728" cy="3473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93BA-0579-4D56-8BF3-8A2E0A68D59D}">
      <dsp:nvSpPr>
        <dsp:cNvPr id="0" name=""/>
        <dsp:cNvSpPr/>
      </dsp:nvSpPr>
      <dsp:spPr>
        <a:xfrm>
          <a:off x="729857" y="2593988"/>
          <a:ext cx="3963370" cy="69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13" tIns="73113" rIns="73113" bIns="731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Drag-and-drop interface</a:t>
          </a:r>
        </a:p>
      </dsp:txBody>
      <dsp:txXfrm>
        <a:off x="729857" y="2593988"/>
        <a:ext cx="3963370" cy="690831"/>
      </dsp:txXfrm>
    </dsp:sp>
    <dsp:sp modelId="{F52E973F-EBEA-4246-9A40-7ACBD9A99FC5}">
      <dsp:nvSpPr>
        <dsp:cNvPr id="0" name=""/>
        <dsp:cNvSpPr/>
      </dsp:nvSpPr>
      <dsp:spPr>
        <a:xfrm>
          <a:off x="0" y="3457527"/>
          <a:ext cx="4726201" cy="631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39A96-F39B-4D29-B791-5736346FD3F2}">
      <dsp:nvSpPr>
        <dsp:cNvPr id="0" name=""/>
        <dsp:cNvSpPr/>
      </dsp:nvSpPr>
      <dsp:spPr>
        <a:xfrm>
          <a:off x="191064" y="3599641"/>
          <a:ext cx="347728" cy="3473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104D2-0FE5-4322-BB17-93F3B3A0B7D5}">
      <dsp:nvSpPr>
        <dsp:cNvPr id="0" name=""/>
        <dsp:cNvSpPr/>
      </dsp:nvSpPr>
      <dsp:spPr>
        <a:xfrm>
          <a:off x="729857" y="3457527"/>
          <a:ext cx="3963370" cy="69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13" tIns="73113" rIns="73113" bIns="731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Connects to multiple data sources</a:t>
          </a:r>
        </a:p>
      </dsp:txBody>
      <dsp:txXfrm>
        <a:off x="729857" y="3457527"/>
        <a:ext cx="3963370" cy="690831"/>
      </dsp:txXfrm>
    </dsp:sp>
    <dsp:sp modelId="{8EDC10A6-291A-4C89-9C20-537ED80DB401}">
      <dsp:nvSpPr>
        <dsp:cNvPr id="0" name=""/>
        <dsp:cNvSpPr/>
      </dsp:nvSpPr>
      <dsp:spPr>
        <a:xfrm>
          <a:off x="0" y="4321066"/>
          <a:ext cx="4726201" cy="631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47F39-D031-4C0A-AC6F-03F5A57AC426}">
      <dsp:nvSpPr>
        <dsp:cNvPr id="0" name=""/>
        <dsp:cNvSpPr/>
      </dsp:nvSpPr>
      <dsp:spPr>
        <a:xfrm>
          <a:off x="191064" y="4463180"/>
          <a:ext cx="347728" cy="3473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7747E-5859-4CB6-B5F7-61F23BC987BA}">
      <dsp:nvSpPr>
        <dsp:cNvPr id="0" name=""/>
        <dsp:cNvSpPr/>
      </dsp:nvSpPr>
      <dsp:spPr>
        <a:xfrm>
          <a:off x="729857" y="4321066"/>
          <a:ext cx="3963370" cy="69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13" tIns="73113" rIns="73113" bIns="731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Real-time collaboration</a:t>
          </a:r>
        </a:p>
      </dsp:txBody>
      <dsp:txXfrm>
        <a:off x="729857" y="4321066"/>
        <a:ext cx="3963370" cy="690831"/>
      </dsp:txXfrm>
    </dsp:sp>
    <dsp:sp modelId="{063BA30B-836F-4F94-9CCB-6263E961EC3C}">
      <dsp:nvSpPr>
        <dsp:cNvPr id="0" name=""/>
        <dsp:cNvSpPr/>
      </dsp:nvSpPr>
      <dsp:spPr>
        <a:xfrm>
          <a:off x="0" y="5184605"/>
          <a:ext cx="4726201" cy="631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301AC-2764-4D51-B506-0DBC963C3967}">
      <dsp:nvSpPr>
        <dsp:cNvPr id="0" name=""/>
        <dsp:cNvSpPr/>
      </dsp:nvSpPr>
      <dsp:spPr>
        <a:xfrm>
          <a:off x="191064" y="5326719"/>
          <a:ext cx="347728" cy="34738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9CCAD-5FF7-4826-B7DD-40041F7D4DB8}">
      <dsp:nvSpPr>
        <dsp:cNvPr id="0" name=""/>
        <dsp:cNvSpPr/>
      </dsp:nvSpPr>
      <dsp:spPr>
        <a:xfrm>
          <a:off x="729857" y="5184605"/>
          <a:ext cx="3963370" cy="69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13" tIns="73113" rIns="73113" bIns="731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Advanced analytics capabilities</a:t>
          </a:r>
        </a:p>
      </dsp:txBody>
      <dsp:txXfrm>
        <a:off x="729857" y="5184605"/>
        <a:ext cx="3963370" cy="690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8ECB9-465F-4F72-B44B-7756AB7BBE55}">
      <dsp:nvSpPr>
        <dsp:cNvPr id="0" name=""/>
        <dsp:cNvSpPr/>
      </dsp:nvSpPr>
      <dsp:spPr>
        <a:xfrm>
          <a:off x="0" y="575"/>
          <a:ext cx="4690291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User-Friendly Interface</a:t>
          </a:r>
        </a:p>
      </dsp:txBody>
      <dsp:txXfrm>
        <a:off x="38784" y="39359"/>
        <a:ext cx="4612723" cy="716935"/>
      </dsp:txXfrm>
    </dsp:sp>
    <dsp:sp modelId="{31BE5D62-569D-452F-8EB6-223E415FED6B}">
      <dsp:nvSpPr>
        <dsp:cNvPr id="0" name=""/>
        <dsp:cNvSpPr/>
      </dsp:nvSpPr>
      <dsp:spPr>
        <a:xfrm>
          <a:off x="0" y="852678"/>
          <a:ext cx="4690291" cy="794503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Handles Large Datasets</a:t>
          </a:r>
        </a:p>
      </dsp:txBody>
      <dsp:txXfrm>
        <a:off x="38784" y="891462"/>
        <a:ext cx="4612723" cy="716935"/>
      </dsp:txXfrm>
    </dsp:sp>
    <dsp:sp modelId="{7BFE70A0-E947-438A-B81A-305680D21D82}">
      <dsp:nvSpPr>
        <dsp:cNvPr id="0" name=""/>
        <dsp:cNvSpPr/>
      </dsp:nvSpPr>
      <dsp:spPr>
        <a:xfrm>
          <a:off x="0" y="1704781"/>
          <a:ext cx="4690291" cy="794503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Real-Time Data Analysis</a:t>
          </a:r>
        </a:p>
      </dsp:txBody>
      <dsp:txXfrm>
        <a:off x="38784" y="1743565"/>
        <a:ext cx="4612723" cy="716935"/>
      </dsp:txXfrm>
    </dsp:sp>
    <dsp:sp modelId="{B9BD54A7-71E7-4626-A98D-1FC9D8496C6B}">
      <dsp:nvSpPr>
        <dsp:cNvPr id="0" name=""/>
        <dsp:cNvSpPr/>
      </dsp:nvSpPr>
      <dsp:spPr>
        <a:xfrm>
          <a:off x="0" y="2556885"/>
          <a:ext cx="4690291" cy="794503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Cross-Platform Sharing</a:t>
          </a:r>
        </a:p>
      </dsp:txBody>
      <dsp:txXfrm>
        <a:off x="38784" y="2595669"/>
        <a:ext cx="4612723" cy="716935"/>
      </dsp:txXfrm>
    </dsp:sp>
    <dsp:sp modelId="{4A9A4099-B7C4-4E85-AB12-93673105282D}">
      <dsp:nvSpPr>
        <dsp:cNvPr id="0" name=""/>
        <dsp:cNvSpPr/>
      </dsp:nvSpPr>
      <dsp:spPr>
        <a:xfrm>
          <a:off x="0" y="3408988"/>
          <a:ext cx="4690291" cy="794503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Extensive Visualization Options</a:t>
          </a:r>
        </a:p>
      </dsp:txBody>
      <dsp:txXfrm>
        <a:off x="38784" y="3447772"/>
        <a:ext cx="4612723" cy="716935"/>
      </dsp:txXfrm>
    </dsp:sp>
    <dsp:sp modelId="{5610106B-FEE2-4E2B-9F34-8EC3D7860571}">
      <dsp:nvSpPr>
        <dsp:cNvPr id="0" name=""/>
        <dsp:cNvSpPr/>
      </dsp:nvSpPr>
      <dsp:spPr>
        <a:xfrm>
          <a:off x="0" y="4261091"/>
          <a:ext cx="4690291" cy="7945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Integration with AI and Machine Learning tools</a:t>
          </a:r>
        </a:p>
      </dsp:txBody>
      <dsp:txXfrm>
        <a:off x="38784" y="4299875"/>
        <a:ext cx="4612723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7489B-6A1B-469C-B5EA-22328C5C765D}">
      <dsp:nvSpPr>
        <dsp:cNvPr id="0" name=""/>
        <dsp:cNvSpPr/>
      </dsp:nvSpPr>
      <dsp:spPr>
        <a:xfrm>
          <a:off x="274301" y="610640"/>
          <a:ext cx="853523" cy="8535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E5F7B-A43D-4AF3-A8BD-48E06CA7DAD4}">
      <dsp:nvSpPr>
        <dsp:cNvPr id="0" name=""/>
        <dsp:cNvSpPr/>
      </dsp:nvSpPr>
      <dsp:spPr>
        <a:xfrm>
          <a:off x="456200" y="792538"/>
          <a:ext cx="489726" cy="4897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4DB9C-89FE-4089-A400-AD47745FC24A}">
      <dsp:nvSpPr>
        <dsp:cNvPr id="0" name=""/>
        <dsp:cNvSpPr/>
      </dsp:nvSpPr>
      <dsp:spPr>
        <a:xfrm>
          <a:off x="1454" y="1603055"/>
          <a:ext cx="1399218" cy="8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Tableau Desktop: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For creating visualizations and dashboards.</a:t>
          </a:r>
        </a:p>
      </dsp:txBody>
      <dsp:txXfrm>
        <a:off x="1454" y="1603055"/>
        <a:ext cx="1399218" cy="813606"/>
      </dsp:txXfrm>
    </dsp:sp>
    <dsp:sp modelId="{5C18FD6B-819B-435F-8635-AE971A81A50C}">
      <dsp:nvSpPr>
        <dsp:cNvPr id="0" name=""/>
        <dsp:cNvSpPr/>
      </dsp:nvSpPr>
      <dsp:spPr>
        <a:xfrm>
          <a:off x="1918383" y="674120"/>
          <a:ext cx="853523" cy="8535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087F2-3EEF-40EB-94DE-7AE694126A8D}">
      <dsp:nvSpPr>
        <dsp:cNvPr id="0" name=""/>
        <dsp:cNvSpPr/>
      </dsp:nvSpPr>
      <dsp:spPr>
        <a:xfrm>
          <a:off x="2100282" y="856018"/>
          <a:ext cx="489726" cy="4897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DF554-D102-4137-8AEB-0DF94D2B796D}">
      <dsp:nvSpPr>
        <dsp:cNvPr id="0" name=""/>
        <dsp:cNvSpPr/>
      </dsp:nvSpPr>
      <dsp:spPr>
        <a:xfrm>
          <a:off x="1645536" y="1793495"/>
          <a:ext cx="1399218" cy="5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Tableau Server: Sharing and collaboration platform.</a:t>
          </a:r>
        </a:p>
      </dsp:txBody>
      <dsp:txXfrm>
        <a:off x="1645536" y="1793495"/>
        <a:ext cx="1399218" cy="559687"/>
      </dsp:txXfrm>
    </dsp:sp>
    <dsp:sp modelId="{56A4925E-4234-48C2-84A5-DC56FAE594B9}">
      <dsp:nvSpPr>
        <dsp:cNvPr id="0" name=""/>
        <dsp:cNvSpPr/>
      </dsp:nvSpPr>
      <dsp:spPr>
        <a:xfrm>
          <a:off x="3562465" y="674120"/>
          <a:ext cx="853523" cy="8535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B036D-D9F0-489F-B837-0D7479F2E447}">
      <dsp:nvSpPr>
        <dsp:cNvPr id="0" name=""/>
        <dsp:cNvSpPr/>
      </dsp:nvSpPr>
      <dsp:spPr>
        <a:xfrm>
          <a:off x="3744364" y="856018"/>
          <a:ext cx="489726" cy="4897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BEF5-C4A8-4EE3-BDFF-019D4D72553C}">
      <dsp:nvSpPr>
        <dsp:cNvPr id="0" name=""/>
        <dsp:cNvSpPr/>
      </dsp:nvSpPr>
      <dsp:spPr>
        <a:xfrm>
          <a:off x="3289618" y="1793495"/>
          <a:ext cx="1399218" cy="5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Tableau Online: Cloud-based analytics.</a:t>
          </a:r>
        </a:p>
      </dsp:txBody>
      <dsp:txXfrm>
        <a:off x="3289618" y="1793495"/>
        <a:ext cx="1399218" cy="559687"/>
      </dsp:txXfrm>
    </dsp:sp>
    <dsp:sp modelId="{F580BC37-5C14-487F-AC9E-8E2A04DD527C}">
      <dsp:nvSpPr>
        <dsp:cNvPr id="0" name=""/>
        <dsp:cNvSpPr/>
      </dsp:nvSpPr>
      <dsp:spPr>
        <a:xfrm>
          <a:off x="1096342" y="2766467"/>
          <a:ext cx="853523" cy="8535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2D060-4424-4D16-9022-8A5383C5869D}">
      <dsp:nvSpPr>
        <dsp:cNvPr id="0" name=""/>
        <dsp:cNvSpPr/>
      </dsp:nvSpPr>
      <dsp:spPr>
        <a:xfrm>
          <a:off x="1278241" y="2948365"/>
          <a:ext cx="489726" cy="4897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15411-1B8D-4F47-9C5E-A0C73F1576E9}">
      <dsp:nvSpPr>
        <dsp:cNvPr id="0" name=""/>
        <dsp:cNvSpPr/>
      </dsp:nvSpPr>
      <dsp:spPr>
        <a:xfrm>
          <a:off x="823495" y="3885842"/>
          <a:ext cx="1399218" cy="5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Tableau Prep: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Data cleaning and preparation tool.</a:t>
          </a:r>
        </a:p>
      </dsp:txBody>
      <dsp:txXfrm>
        <a:off x="823495" y="3885842"/>
        <a:ext cx="1399218" cy="559687"/>
      </dsp:txXfrm>
    </dsp:sp>
    <dsp:sp modelId="{12DA2C0D-B2C5-4D72-B1E5-C3A9189FDDCC}">
      <dsp:nvSpPr>
        <dsp:cNvPr id="0" name=""/>
        <dsp:cNvSpPr/>
      </dsp:nvSpPr>
      <dsp:spPr>
        <a:xfrm>
          <a:off x="2740424" y="2766467"/>
          <a:ext cx="853523" cy="8535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DECB8-BFFA-43CB-A5F2-2663EB49BF64}">
      <dsp:nvSpPr>
        <dsp:cNvPr id="0" name=""/>
        <dsp:cNvSpPr/>
      </dsp:nvSpPr>
      <dsp:spPr>
        <a:xfrm>
          <a:off x="2922323" y="2948365"/>
          <a:ext cx="489726" cy="4897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8E97A-22C3-4BD5-8614-0F956EA56B73}">
      <dsp:nvSpPr>
        <dsp:cNvPr id="0" name=""/>
        <dsp:cNvSpPr/>
      </dsp:nvSpPr>
      <dsp:spPr>
        <a:xfrm>
          <a:off x="2467577" y="3885842"/>
          <a:ext cx="1399218" cy="5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Tableau Public: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Free platform for public data sharing.</a:t>
          </a:r>
        </a:p>
      </dsp:txBody>
      <dsp:txXfrm>
        <a:off x="2467577" y="3885842"/>
        <a:ext cx="1399218" cy="559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BD46B-BF92-436E-8DD5-6AF9CC8716A5}">
      <dsp:nvSpPr>
        <dsp:cNvPr id="0" name=""/>
        <dsp:cNvSpPr/>
      </dsp:nvSpPr>
      <dsp:spPr>
        <a:xfrm>
          <a:off x="0" y="4366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B0D33-F159-4286-A25A-E994C4327DB9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4C019-7600-457D-8B2E-793350AC53E7}">
      <dsp:nvSpPr>
        <dsp:cNvPr id="0" name=""/>
        <dsp:cNvSpPr/>
      </dsp:nvSpPr>
      <dsp:spPr>
        <a:xfrm>
          <a:off x="1074268" y="4366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Pane</a:t>
          </a:r>
        </a:p>
      </dsp:txBody>
      <dsp:txXfrm>
        <a:off x="1074268" y="4366"/>
        <a:ext cx="3609680" cy="930102"/>
      </dsp:txXfrm>
    </dsp:sp>
    <dsp:sp modelId="{65DA8186-ECD8-48F7-AB38-3A52D316551F}">
      <dsp:nvSpPr>
        <dsp:cNvPr id="0" name=""/>
        <dsp:cNvSpPr/>
      </dsp:nvSpPr>
      <dsp:spPr>
        <a:xfrm>
          <a:off x="0" y="1166994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0D509-99FB-4B88-89C7-29729F068E99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46246-5A33-481A-A972-063B14B97051}">
      <dsp:nvSpPr>
        <dsp:cNvPr id="0" name=""/>
        <dsp:cNvSpPr/>
      </dsp:nvSpPr>
      <dsp:spPr>
        <a:xfrm>
          <a:off x="1074268" y="1166994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Sheets and Dashboards</a:t>
          </a:r>
        </a:p>
      </dsp:txBody>
      <dsp:txXfrm>
        <a:off x="1074268" y="1166994"/>
        <a:ext cx="3609680" cy="930102"/>
      </dsp:txXfrm>
    </dsp:sp>
    <dsp:sp modelId="{2B756C30-A4F0-4914-AE0B-00BAE43FFBA4}">
      <dsp:nvSpPr>
        <dsp:cNvPr id="0" name=""/>
        <dsp:cNvSpPr/>
      </dsp:nvSpPr>
      <dsp:spPr>
        <a:xfrm>
          <a:off x="0" y="2329622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DB8C9-A3A9-4CB9-8E25-BBFB9ECC10FA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E7ED0-91AC-4D92-A0AF-9B15CE963890}">
      <dsp:nvSpPr>
        <dsp:cNvPr id="0" name=""/>
        <dsp:cNvSpPr/>
      </dsp:nvSpPr>
      <dsp:spPr>
        <a:xfrm>
          <a:off x="1074268" y="2329622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Toolbar and Menus</a:t>
          </a:r>
        </a:p>
      </dsp:txBody>
      <dsp:txXfrm>
        <a:off x="1074268" y="2329622"/>
        <a:ext cx="3609680" cy="930102"/>
      </dsp:txXfrm>
    </dsp:sp>
    <dsp:sp modelId="{03E01EB4-5302-4069-8759-83CC3A3876EB}">
      <dsp:nvSpPr>
        <dsp:cNvPr id="0" name=""/>
        <dsp:cNvSpPr/>
      </dsp:nvSpPr>
      <dsp:spPr>
        <a:xfrm>
          <a:off x="0" y="3492250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19676-15F0-493E-AD77-FF59BB744616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CAF86-3C41-45B2-8821-892F89D12736}">
      <dsp:nvSpPr>
        <dsp:cNvPr id="0" name=""/>
        <dsp:cNvSpPr/>
      </dsp:nvSpPr>
      <dsp:spPr>
        <a:xfrm>
          <a:off x="1074268" y="3492250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Show Me: Visualization Options</a:t>
          </a:r>
        </a:p>
      </dsp:txBody>
      <dsp:txXfrm>
        <a:off x="1074268" y="3492250"/>
        <a:ext cx="3609680" cy="930102"/>
      </dsp:txXfrm>
    </dsp:sp>
    <dsp:sp modelId="{C8EE9379-A2AE-4086-A92F-5DA76954970E}">
      <dsp:nvSpPr>
        <dsp:cNvPr id="0" name=""/>
        <dsp:cNvSpPr/>
      </dsp:nvSpPr>
      <dsp:spPr>
        <a:xfrm>
          <a:off x="0" y="4654878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80BBC-48E2-4C31-96A6-D129A56A7EA0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70164-8351-45E6-88FB-5C5F72DE3DD4}">
      <dsp:nvSpPr>
        <dsp:cNvPr id="0" name=""/>
        <dsp:cNvSpPr/>
      </dsp:nvSpPr>
      <dsp:spPr>
        <a:xfrm>
          <a:off x="1074268" y="4654878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Marks Card: Customize Visualizations</a:t>
          </a:r>
        </a:p>
      </dsp:txBody>
      <dsp:txXfrm>
        <a:off x="1074268" y="4654878"/>
        <a:ext cx="3609680" cy="9301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EBCD5-70CF-4E20-B8BD-B7D5B9200F6C}">
      <dsp:nvSpPr>
        <dsp:cNvPr id="0" name=""/>
        <dsp:cNvSpPr/>
      </dsp:nvSpPr>
      <dsp:spPr>
        <a:xfrm>
          <a:off x="0" y="500539"/>
          <a:ext cx="498844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Marketing Analytics</a:t>
          </a:r>
        </a:p>
      </dsp:txBody>
      <dsp:txXfrm>
        <a:off x="38638" y="539177"/>
        <a:ext cx="4911164" cy="714229"/>
      </dsp:txXfrm>
    </dsp:sp>
    <dsp:sp modelId="{A0CD9547-D45E-49BD-B2D2-FBA8A18E9AB4}">
      <dsp:nvSpPr>
        <dsp:cNvPr id="0" name=""/>
        <dsp:cNvSpPr/>
      </dsp:nvSpPr>
      <dsp:spPr>
        <a:xfrm>
          <a:off x="0" y="1387084"/>
          <a:ext cx="4988440" cy="79150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Sales Performance Tracking</a:t>
          </a:r>
        </a:p>
      </dsp:txBody>
      <dsp:txXfrm>
        <a:off x="38638" y="1425722"/>
        <a:ext cx="4911164" cy="714229"/>
      </dsp:txXfrm>
    </dsp:sp>
    <dsp:sp modelId="{EDEEFBF9-18D9-4ED7-AB6A-0EA769E6D2B2}">
      <dsp:nvSpPr>
        <dsp:cNvPr id="0" name=""/>
        <dsp:cNvSpPr/>
      </dsp:nvSpPr>
      <dsp:spPr>
        <a:xfrm>
          <a:off x="0" y="2273629"/>
          <a:ext cx="4988440" cy="79150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Financial Analysis</a:t>
          </a:r>
        </a:p>
      </dsp:txBody>
      <dsp:txXfrm>
        <a:off x="38638" y="2312267"/>
        <a:ext cx="4911164" cy="714229"/>
      </dsp:txXfrm>
    </dsp:sp>
    <dsp:sp modelId="{D3510424-BE59-43D5-9020-588C17DE8562}">
      <dsp:nvSpPr>
        <dsp:cNvPr id="0" name=""/>
        <dsp:cNvSpPr/>
      </dsp:nvSpPr>
      <dsp:spPr>
        <a:xfrm>
          <a:off x="0" y="3160174"/>
          <a:ext cx="4988440" cy="79150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Supply Chain Management</a:t>
          </a:r>
        </a:p>
      </dsp:txBody>
      <dsp:txXfrm>
        <a:off x="38638" y="3198812"/>
        <a:ext cx="4911164" cy="714229"/>
      </dsp:txXfrm>
    </dsp:sp>
    <dsp:sp modelId="{3914A767-F735-4D74-951E-9241C9938684}">
      <dsp:nvSpPr>
        <dsp:cNvPr id="0" name=""/>
        <dsp:cNvSpPr/>
      </dsp:nvSpPr>
      <dsp:spPr>
        <a:xfrm>
          <a:off x="0" y="4046719"/>
          <a:ext cx="4988440" cy="79150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Customer Segmentation</a:t>
          </a:r>
        </a:p>
      </dsp:txBody>
      <dsp:txXfrm>
        <a:off x="38638" y="4085357"/>
        <a:ext cx="4911164" cy="714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9C053-E781-4C99-ADE5-0E1DD0B82508}">
      <dsp:nvSpPr>
        <dsp:cNvPr id="0" name=""/>
        <dsp:cNvSpPr/>
      </dsp:nvSpPr>
      <dsp:spPr>
        <a:xfrm>
          <a:off x="0" y="894261"/>
          <a:ext cx="4395818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CCF92-C7FE-4FAA-BF26-52F1CF666BF8}">
      <dsp:nvSpPr>
        <dsp:cNvPr id="0" name=""/>
        <dsp:cNvSpPr/>
      </dsp:nvSpPr>
      <dsp:spPr>
        <a:xfrm>
          <a:off x="499410" y="1265724"/>
          <a:ext cx="908019" cy="908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38706-971F-473E-8482-376B82D155D9}">
      <dsp:nvSpPr>
        <dsp:cNvPr id="0" name=""/>
        <dsp:cNvSpPr/>
      </dsp:nvSpPr>
      <dsp:spPr>
        <a:xfrm>
          <a:off x="1906841" y="894261"/>
          <a:ext cx="2488976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Tableau simplifies data visualization and analysis.</a:t>
          </a:r>
        </a:p>
      </dsp:txBody>
      <dsp:txXfrm>
        <a:off x="1906841" y="894261"/>
        <a:ext cx="2488976" cy="1650945"/>
      </dsp:txXfrm>
    </dsp:sp>
    <dsp:sp modelId="{A5D889E5-1C7B-4434-A277-37CF27776FBB}">
      <dsp:nvSpPr>
        <dsp:cNvPr id="0" name=""/>
        <dsp:cNvSpPr/>
      </dsp:nvSpPr>
      <dsp:spPr>
        <a:xfrm>
          <a:off x="0" y="2957943"/>
          <a:ext cx="4395818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CAB49-D831-4E40-AD37-7DF1F49E5C8D}">
      <dsp:nvSpPr>
        <dsp:cNvPr id="0" name=""/>
        <dsp:cNvSpPr/>
      </dsp:nvSpPr>
      <dsp:spPr>
        <a:xfrm>
          <a:off x="499410" y="3329405"/>
          <a:ext cx="908019" cy="908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3B444-65CE-4B88-AAEC-6258DD5BAE8F}">
      <dsp:nvSpPr>
        <dsp:cNvPr id="0" name=""/>
        <dsp:cNvSpPr/>
      </dsp:nvSpPr>
      <dsp:spPr>
        <a:xfrm>
          <a:off x="1906841" y="2957943"/>
          <a:ext cx="2488976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Enhances decision-making through actionable insights.</a:t>
          </a:r>
        </a:p>
      </dsp:txBody>
      <dsp:txXfrm>
        <a:off x="1906841" y="2957943"/>
        <a:ext cx="2488976" cy="165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9144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5" y="5279511"/>
            <a:ext cx="7261411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90000"/>
              </a:lnSpc>
            </a:pPr>
            <a:r>
              <a:rPr lang="en-US" sz="31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Data Analysis with Tableau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835" y="6019391"/>
            <a:ext cx="5486399" cy="3369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Unleashing the Power of Visualization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4DFE6D4-F3B0-5328-C044-8A89A087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48" y="838609"/>
            <a:ext cx="5904904" cy="37836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76" y="365125"/>
            <a:ext cx="5582652" cy="1807305"/>
          </a:xfrm>
        </p:spPr>
        <p:txBody>
          <a:bodyPr>
            <a:normAutofit/>
          </a:bodyPr>
          <a:lstStyle/>
          <a:p>
            <a:r>
              <a:rPr lang="en-IN" sz="4000" dirty="0"/>
              <a:t>Dashboards and Stories</a:t>
            </a:r>
          </a:p>
        </p:txBody>
      </p:sp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4F789101-30BF-972F-53E1-E406AA37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91" r="3200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792" y="2346906"/>
            <a:ext cx="4155104" cy="2729591"/>
          </a:xfrm>
        </p:spPr>
        <p:txBody>
          <a:bodyPr>
            <a:normAutofit/>
          </a:bodyPr>
          <a:lstStyle/>
          <a:p>
            <a:r>
              <a:rPr lang="en-US" sz="1700" dirty="0"/>
              <a:t>Dashboards: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Combine multiple visualizations into one view.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Add interactivity with filters and actions.</a:t>
            </a:r>
          </a:p>
          <a:p>
            <a:r>
              <a:rPr lang="en-US" sz="1700" dirty="0"/>
              <a:t>Stories: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Present a sequence of visualizations to tell a data-driven story.</a:t>
            </a:r>
          </a:p>
          <a:p>
            <a:pPr marL="0" indent="0">
              <a:buNone/>
            </a:pPr>
            <a:r>
              <a:rPr lang="en-US" sz="1700" dirty="0"/>
              <a:t>Example: A sales performance dashboard.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t>Publishing and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87" y="2074381"/>
            <a:ext cx="5040630" cy="2440834"/>
          </a:xfrm>
        </p:spPr>
        <p:txBody>
          <a:bodyPr>
            <a:normAutofit/>
          </a:bodyPr>
          <a:lstStyle/>
          <a:p>
            <a:r>
              <a:rPr lang="en-US" sz="1700" dirty="0"/>
              <a:t>Methods: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Tableau Server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Tableau Online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Exporting as PDF, Image, or Packaged Workbook</a:t>
            </a:r>
          </a:p>
          <a:p>
            <a:r>
              <a:rPr lang="en-US" sz="1700" dirty="0"/>
              <a:t>Collaboration Features: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Commenting and live updates.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Embed visualizations into websites or applications.</a:t>
            </a:r>
          </a:p>
        </p:txBody>
      </p:sp>
      <p:pic>
        <p:nvPicPr>
          <p:cNvPr id="5" name="Picture 4" descr="Top view of cubes connected with black lines">
            <a:extLst>
              <a:ext uri="{FF2B5EF4-FFF2-40B4-BE49-F238E27FC236}">
                <a16:creationId xmlns:a16="http://schemas.microsoft.com/office/drawing/2014/main" id="{4D437CF8-0BC7-E1AD-3E82-A6D6074C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07" r="20585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Best Practices for Data Analysis with Tableau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3625"/>
            <a:ext cx="3951976" cy="4163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Keep Visualizations Simple and Clear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Use Consistent Color Schemes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Leverage Filters and Interactivity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Ensure Data Quality Before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Use Dashboards to Combine Related Insights</a:t>
            </a:r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EE3725B2-5C34-CCCF-518E-0400459F5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87" r="18486" b="-3"/>
          <a:stretch/>
        </p:blipFill>
        <p:spPr>
          <a:xfrm>
            <a:off x="4930471" y="2013626"/>
            <a:ext cx="3366536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rPr lang="en-IN" sz="3700"/>
              <a:t>Real-World Applications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5C00AC-384A-BFE7-48E1-80C7C9C7B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620992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91" y="591829"/>
            <a:ext cx="2954766" cy="5583126"/>
          </a:xfrm>
        </p:spPr>
        <p:txBody>
          <a:bodyPr>
            <a:normAutofit/>
          </a:bodyPr>
          <a:lstStyle/>
          <a:p>
            <a:r>
              <a:rPr lang="en-IN" sz="4900"/>
              <a:t>Conclusion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4833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3918" y="821124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3178" y="1336268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B7A3AD-247A-9652-4729-C6FFC4871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86839"/>
              </p:ext>
            </p:extLst>
          </p:nvPr>
        </p:nvGraphicFramePr>
        <p:xfrm>
          <a:off x="4119532" y="671805"/>
          <a:ext cx="4395818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IN" sz="3400">
                <a:solidFill>
                  <a:schemeClr val="bg1"/>
                </a:solidFill>
              </a:rPr>
              <a:t>Introduction to Tableau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578372-D1B6-82E6-C4AF-D7B29CA1B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403972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95992"/>
            <a:ext cx="3146355" cy="5638831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IN" sz="4200"/>
              <a:t>Benefits of Using Tableau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4E7B713-C9F9-3D9C-A881-C5BDAD079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113677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95992"/>
            <a:ext cx="3146355" cy="5638831"/>
          </a:xfrm>
          <a:noFill/>
        </p:spPr>
        <p:txBody>
          <a:bodyPr anchor="ctr">
            <a:normAutofit/>
          </a:bodyPr>
          <a:lstStyle/>
          <a:p>
            <a:r>
              <a:rPr lang="en-IN" sz="4200" dirty="0"/>
              <a:t>Tableau Product Suite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B9CAD3-8021-41F5-B0A9-C1F69B273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983261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Connecting to Data in Tableau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939" y="2377440"/>
            <a:ext cx="4278432" cy="10515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buNone/>
            </a:pPr>
            <a:r>
              <a:rPr lang="en-US" sz="1700" dirty="0"/>
              <a:t>Excel, CSV, JSON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1700" dirty="0"/>
              <a:t>SQL Databases (MySQL, PostgreSQL, etc.)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1700" dirty="0"/>
              <a:t>Cloud Services (AWS, Google </a:t>
            </a:r>
            <a:r>
              <a:rPr lang="en-US" sz="1700" dirty="0" err="1"/>
              <a:t>BigQuery</a:t>
            </a:r>
            <a:r>
              <a:rPr lang="en-US" sz="1700" dirty="0"/>
              <a:t>, etc.)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83899-2447-A36B-D380-9AB760E2DD4D}"/>
              </a:ext>
            </a:extLst>
          </p:cNvPr>
          <p:cNvSpPr txBox="1"/>
          <p:nvPr/>
        </p:nvSpPr>
        <p:spPr>
          <a:xfrm>
            <a:off x="3474718" y="1787287"/>
            <a:ext cx="2454443" cy="590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Supported Data Sources:</a:t>
            </a:r>
          </a:p>
        </p:txBody>
      </p:sp>
      <p:pic>
        <p:nvPicPr>
          <p:cNvPr id="11" name="Picture 10" descr="A diagram of a cloud network&#10;&#10;Description automatically generated">
            <a:extLst>
              <a:ext uri="{FF2B5EF4-FFF2-40B4-BE49-F238E27FC236}">
                <a16:creationId xmlns:a16="http://schemas.microsoft.com/office/drawing/2014/main" id="{0D94430F-99F0-FAEC-271E-3615A115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329" y="3569110"/>
            <a:ext cx="4701938" cy="2644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784981"/>
            <a:ext cx="2954766" cy="2909699"/>
          </a:xfrm>
        </p:spPr>
        <p:txBody>
          <a:bodyPr>
            <a:normAutofit/>
          </a:bodyPr>
          <a:lstStyle/>
          <a:p>
            <a:r>
              <a:rPr lang="en-IN" sz="5400" dirty="0"/>
              <a:t>Tableau Interface 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C537A1-926A-53D7-5415-1445E11C5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00676"/>
              </p:ext>
            </p:extLst>
          </p:nvPr>
        </p:nvGraphicFramePr>
        <p:xfrm>
          <a:off x="3831401" y="445158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227AA9-5993-4378-946E-E7CBFBBA6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E8B24A-E924-4EA4-951E-022F5DCF4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0EB1CC-8FDC-4472-9750-CD4C17248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A054A7-C0C2-4CBF-ACC4-EAD2ADD14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EA2FCBD-319F-4A4F-9834-E50E3DD2A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148" y="549275"/>
            <a:ext cx="8316514" cy="5757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47394" y="1125292"/>
            <a:ext cx="5049211" cy="737576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200" dirty="0"/>
              <a:t>Data Preparation in Tableau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180B0-4FF6-E466-66C9-707E5F1D1A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6067" y="2178125"/>
            <a:ext cx="3402796" cy="3216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dirty="0"/>
              <a:t>Data Cleaning with Tableau Prep: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FFED126-B4DD-CEB7-52C5-34765C46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8" r="-6" b="12541"/>
          <a:stretch/>
        </p:blipFill>
        <p:spPr>
          <a:xfrm>
            <a:off x="4513128" y="2338939"/>
            <a:ext cx="4308447" cy="201168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0584BE-2974-1474-0979-6BB74BADEBED}"/>
              </a:ext>
            </a:extLst>
          </p:cNvPr>
          <p:cNvSpPr txBox="1"/>
          <p:nvPr/>
        </p:nvSpPr>
        <p:spPr>
          <a:xfrm>
            <a:off x="736067" y="2551951"/>
            <a:ext cx="4668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Removing duplicates and null values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Changing data types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Merging datasets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92AD4-F895-6D8E-FDA5-F18FD842788B}"/>
              </a:ext>
            </a:extLst>
          </p:cNvPr>
          <p:cNvSpPr txBox="1"/>
          <p:nvPr/>
        </p:nvSpPr>
        <p:spPr>
          <a:xfrm>
            <a:off x="736067" y="359751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Joins and Blends: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Inner, Outer, Left, and Right Joins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Blending data from different sources</a:t>
            </a:r>
          </a:p>
        </p:txBody>
      </p:sp>
    </p:spTree>
    <p:extLst>
      <p:ext uri="{BB962C8B-B14F-4D97-AF65-F5344CB8AC3E}">
        <p14:creationId xmlns:p14="http://schemas.microsoft.com/office/powerpoint/2010/main" val="374140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9141714" cy="3490956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Pie chart">
            <a:extLst>
              <a:ext uri="{FF2B5EF4-FFF2-40B4-BE49-F238E27FC236}">
                <a16:creationId xmlns:a16="http://schemas.microsoft.com/office/drawing/2014/main" id="{7AFBEAA4-720E-D894-EF5A-506204025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2735" y="1655170"/>
            <a:ext cx="3547660" cy="35476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4269714" cy="2587131"/>
          </a:xfrm>
        </p:spPr>
        <p:txBody>
          <a:bodyPr anchor="b">
            <a:normAutofit/>
          </a:bodyPr>
          <a:lstStyle/>
          <a:p>
            <a:pPr algn="l"/>
            <a:r>
              <a:rPr lang="en-IN" sz="4200">
                <a:solidFill>
                  <a:schemeClr val="bg1"/>
                </a:solidFill>
              </a:rPr>
              <a:t>Creating Basic Visualizations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566810"/>
            <a:ext cx="4269715" cy="26511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2"/>
                </a:solidFill>
              </a:rPr>
              <a:t>Common Chart Types: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/>
                </a:solidFill>
              </a:rPr>
              <a:t>Bar Charts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/>
                </a:solidFill>
              </a:rPr>
              <a:t>Line Charts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/>
                </a:solidFill>
              </a:rPr>
              <a:t>Pie Charts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/>
                </a:solidFill>
              </a:rPr>
              <a:t>Scatter Plots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2"/>
                </a:solidFill>
              </a:rPr>
              <a:t>Step-by-Step: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500" dirty="0">
                <a:solidFill>
                  <a:schemeClr val="tx2"/>
                </a:solidFill>
              </a:rPr>
              <a:t>Drag dimensions and measures to Rows and Columns.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500" dirty="0">
                <a:solidFill>
                  <a:schemeClr val="tx2"/>
                </a:solidFill>
              </a:rPr>
              <a:t>Use 'Show Me' to select a chart type.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500" dirty="0">
                <a:solidFill>
                  <a:schemeClr val="tx2"/>
                </a:solidFill>
              </a:rPr>
              <a:t>Customize with Filters and Marks.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56495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3588597" cy="1330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/>
              <a:t>Advanced Visualizations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75" y="2194102"/>
            <a:ext cx="3328527" cy="39085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Heat Maps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Tree Maps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Bullet Graphs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Gantt Charts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Geospatial Maps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Example: Sales by Region</a:t>
            </a:r>
          </a:p>
          <a:p>
            <a:pPr marL="0" indent="0">
              <a:buNone/>
            </a:pPr>
            <a:r>
              <a:rPr lang="en-US" sz="1700" dirty="0"/>
              <a:t>Requires geographic data fields.</a:t>
            </a:r>
          </a:p>
        </p:txBody>
      </p:sp>
      <p:pic>
        <p:nvPicPr>
          <p:cNvPr id="5" name="Picture 4" descr="World map with flight paths">
            <a:extLst>
              <a:ext uri="{FF2B5EF4-FFF2-40B4-BE49-F238E27FC236}">
                <a16:creationId xmlns:a16="http://schemas.microsoft.com/office/drawing/2014/main" id="{FBCFBE7D-FC48-D211-FDE0-9AF475E1BB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02" r="30947"/>
          <a:stretch/>
        </p:blipFill>
        <p:spPr>
          <a:xfrm>
            <a:off x="5160457" y="778163"/>
            <a:ext cx="3553238" cy="53238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3FE86F2-A2E1-403D-841C-D15639C485C2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405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Data Analysis with Tableau</vt:lpstr>
      <vt:lpstr>Introduction to Tableau</vt:lpstr>
      <vt:lpstr>Benefits of Using Tableau</vt:lpstr>
      <vt:lpstr>Tableau Product Suite</vt:lpstr>
      <vt:lpstr>Connecting to Data in Tableau</vt:lpstr>
      <vt:lpstr>Tableau Interface Overview</vt:lpstr>
      <vt:lpstr>Data Preparation in Tableau</vt:lpstr>
      <vt:lpstr>Creating Basic Visualizations</vt:lpstr>
      <vt:lpstr>Advanced Visualizations</vt:lpstr>
      <vt:lpstr>Dashboards and Stories</vt:lpstr>
      <vt:lpstr>Publishing and Sharing</vt:lpstr>
      <vt:lpstr>Best Practices for Data Analysis with Tableau</vt:lpstr>
      <vt:lpstr>Real-World Applications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RemyaTT</dc:creator>
  <cp:keywords/>
  <dc:description>generated using python-pptx</dc:description>
  <cp:lastModifiedBy>Remya T T</cp:lastModifiedBy>
  <cp:revision>3</cp:revision>
  <dcterms:created xsi:type="dcterms:W3CDTF">2013-01-27T09:14:16Z</dcterms:created>
  <dcterms:modified xsi:type="dcterms:W3CDTF">2025-01-07T19:17:00Z</dcterms:modified>
  <cp:category/>
</cp:coreProperties>
</file>