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5A6C18-64EB-40A3-AB56-CE33E1A1B1B5}" v="26" dt="2025-10-11T03:55:35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9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th Vijayasankar" userId="18fb987470c4228e" providerId="LiveId" clId="{62EBDEB3-D276-4FA0-AB08-79429F66244B}"/>
    <pc:docChg chg="undo custSel addSld delSld modSld sldOrd">
      <pc:chgData name="Sarath Vijayasankar" userId="18fb987470c4228e" providerId="LiveId" clId="{62EBDEB3-D276-4FA0-AB08-79429F66244B}" dt="2025-10-11T03:55:35.261" v="160"/>
      <pc:docMkLst>
        <pc:docMk/>
      </pc:docMkLst>
      <pc:sldChg chg="del">
        <pc:chgData name="Sarath Vijayasankar" userId="18fb987470c4228e" providerId="LiveId" clId="{62EBDEB3-D276-4FA0-AB08-79429F66244B}" dt="2025-10-11T03:22:23.057" v="0" actId="2696"/>
        <pc:sldMkLst>
          <pc:docMk/>
          <pc:sldMk cId="0" sldId="256"/>
        </pc:sldMkLst>
      </pc:sldChg>
      <pc:sldChg chg="addSp delSp modSp mod ord setBg">
        <pc:chgData name="Sarath Vijayasankar" userId="18fb987470c4228e" providerId="LiveId" clId="{62EBDEB3-D276-4FA0-AB08-79429F66244B}" dt="2025-10-11T03:38:05.878" v="39" actId="26606"/>
        <pc:sldMkLst>
          <pc:docMk/>
          <pc:sldMk cId="0" sldId="257"/>
        </pc:sldMkLst>
        <pc:spChg chg="mod">
          <ac:chgData name="Sarath Vijayasankar" userId="18fb987470c4228e" providerId="LiveId" clId="{62EBDEB3-D276-4FA0-AB08-79429F66244B}" dt="2025-10-11T03:38:05.878" v="39" actId="26606"/>
          <ac:spMkLst>
            <pc:docMk/>
            <pc:sldMk cId="0" sldId="257"/>
            <ac:spMk id="2" creationId="{00000000-0000-0000-0000-000000000000}"/>
          </ac:spMkLst>
        </pc:spChg>
        <pc:spChg chg="del mod">
          <ac:chgData name="Sarath Vijayasankar" userId="18fb987470c4228e" providerId="LiveId" clId="{62EBDEB3-D276-4FA0-AB08-79429F66244B}" dt="2025-10-11T03:38:05.878" v="39" actId="26606"/>
          <ac:spMkLst>
            <pc:docMk/>
            <pc:sldMk cId="0" sldId="257"/>
            <ac:spMk id="3" creationId="{00000000-0000-0000-0000-000000000000}"/>
          </ac:spMkLst>
        </pc:spChg>
        <pc:spChg chg="add del">
          <ac:chgData name="Sarath Vijayasankar" userId="18fb987470c4228e" providerId="LiveId" clId="{62EBDEB3-D276-4FA0-AB08-79429F66244B}" dt="2025-10-11T03:38:05.878" v="39" actId="26606"/>
          <ac:spMkLst>
            <pc:docMk/>
            <pc:sldMk cId="0" sldId="257"/>
            <ac:spMk id="8" creationId="{B6CDA21F-E7AF-4C75-8395-33F58D5B0E45}"/>
          </ac:spMkLst>
        </pc:spChg>
        <pc:spChg chg="add del">
          <ac:chgData name="Sarath Vijayasankar" userId="18fb987470c4228e" providerId="LiveId" clId="{62EBDEB3-D276-4FA0-AB08-79429F66244B}" dt="2025-10-11T03:38:05.878" v="39" actId="26606"/>
          <ac:spMkLst>
            <pc:docMk/>
            <pc:sldMk cId="0" sldId="257"/>
            <ac:spMk id="15" creationId="{D5B0017B-2ECA-49AF-B397-DC140825DF8D}"/>
          </ac:spMkLst>
        </pc:spChg>
        <pc:spChg chg="add">
          <ac:chgData name="Sarath Vijayasankar" userId="18fb987470c4228e" providerId="LiveId" clId="{62EBDEB3-D276-4FA0-AB08-79429F66244B}" dt="2025-10-11T03:38:05.878" v="39" actId="26606"/>
          <ac:spMkLst>
            <pc:docMk/>
            <pc:sldMk cId="0" sldId="257"/>
            <ac:spMk id="23" creationId="{BACC6370-2D7E-4714-9D71-7542949D7D5D}"/>
          </ac:spMkLst>
        </pc:spChg>
        <pc:spChg chg="add">
          <ac:chgData name="Sarath Vijayasankar" userId="18fb987470c4228e" providerId="LiveId" clId="{62EBDEB3-D276-4FA0-AB08-79429F66244B}" dt="2025-10-11T03:38:05.878" v="39" actId="26606"/>
          <ac:spMkLst>
            <pc:docMk/>
            <pc:sldMk cId="0" sldId="257"/>
            <ac:spMk id="25" creationId="{F68B3F68-107C-434F-AA38-110D5EA91B85}"/>
          </ac:spMkLst>
        </pc:spChg>
        <pc:spChg chg="add">
          <ac:chgData name="Sarath Vijayasankar" userId="18fb987470c4228e" providerId="LiveId" clId="{62EBDEB3-D276-4FA0-AB08-79429F66244B}" dt="2025-10-11T03:38:05.878" v="39" actId="26606"/>
          <ac:spMkLst>
            <pc:docMk/>
            <pc:sldMk cId="0" sldId="257"/>
            <ac:spMk id="27" creationId="{AAD0DBB9-1A4B-4391-81D4-CB19F9AB918A}"/>
          </ac:spMkLst>
        </pc:spChg>
        <pc:spChg chg="add">
          <ac:chgData name="Sarath Vijayasankar" userId="18fb987470c4228e" providerId="LiveId" clId="{62EBDEB3-D276-4FA0-AB08-79429F66244B}" dt="2025-10-11T03:38:05.878" v="39" actId="26606"/>
          <ac:spMkLst>
            <pc:docMk/>
            <pc:sldMk cId="0" sldId="257"/>
            <ac:spMk id="29" creationId="{063BBA22-50EA-4C4D-BE05-F1CE4E63AA56}"/>
          </ac:spMkLst>
        </pc:spChg>
        <pc:grpChg chg="add del">
          <ac:chgData name="Sarath Vijayasankar" userId="18fb987470c4228e" providerId="LiveId" clId="{62EBDEB3-D276-4FA0-AB08-79429F66244B}" dt="2025-10-11T03:38:05.878" v="39" actId="26606"/>
          <ac:grpSpMkLst>
            <pc:docMk/>
            <pc:sldMk cId="0" sldId="257"/>
            <ac:grpSpMk id="10" creationId="{AE1C45F0-260A-458C-96ED-C1F6D2151219}"/>
          </ac:grpSpMkLst>
        </pc:grpChg>
        <pc:graphicFrameChg chg="add">
          <ac:chgData name="Sarath Vijayasankar" userId="18fb987470c4228e" providerId="LiveId" clId="{62EBDEB3-D276-4FA0-AB08-79429F66244B}" dt="2025-10-11T03:38:05.878" v="39" actId="26606"/>
          <ac:graphicFrameMkLst>
            <pc:docMk/>
            <pc:sldMk cId="0" sldId="257"/>
            <ac:graphicFrameMk id="19" creationId="{423AEF1E-4ECD-FECC-E9A9-39BB88DD0D28}"/>
          </ac:graphicFrameMkLst>
        </pc:graphicFrameChg>
        <pc:cxnChg chg="add">
          <ac:chgData name="Sarath Vijayasankar" userId="18fb987470c4228e" providerId="LiveId" clId="{62EBDEB3-D276-4FA0-AB08-79429F66244B}" dt="2025-10-11T03:26:47.760" v="14" actId="26606"/>
          <ac:cxnSpMkLst>
            <pc:docMk/>
            <pc:sldMk cId="0" sldId="257"/>
            <ac:cxnSpMk id="17" creationId="{6CF1BAF6-AD41-4082-B212-8A1F9A2E8779}"/>
          </ac:cxnSpMkLst>
        </pc:cxnChg>
      </pc:sldChg>
      <pc:sldChg chg="addSp delSp modSp mod setBg">
        <pc:chgData name="Sarath Vijayasankar" userId="18fb987470c4228e" providerId="LiveId" clId="{62EBDEB3-D276-4FA0-AB08-79429F66244B}" dt="2025-10-11T03:39:53.550" v="48" actId="20577"/>
        <pc:sldMkLst>
          <pc:docMk/>
          <pc:sldMk cId="0" sldId="258"/>
        </pc:sldMkLst>
        <pc:spChg chg="mod">
          <ac:chgData name="Sarath Vijayasankar" userId="18fb987470c4228e" providerId="LiveId" clId="{62EBDEB3-D276-4FA0-AB08-79429F66244B}" dt="2025-10-11T03:39:39.998" v="40" actId="26606"/>
          <ac:spMkLst>
            <pc:docMk/>
            <pc:sldMk cId="0" sldId="258"/>
            <ac:spMk id="2" creationId="{00000000-0000-0000-0000-000000000000}"/>
          </ac:spMkLst>
        </pc:spChg>
        <pc:spChg chg="del">
          <ac:chgData name="Sarath Vijayasankar" userId="18fb987470c4228e" providerId="LiveId" clId="{62EBDEB3-D276-4FA0-AB08-79429F66244B}" dt="2025-10-11T03:39:39.998" v="40" actId="26606"/>
          <ac:spMkLst>
            <pc:docMk/>
            <pc:sldMk cId="0" sldId="258"/>
            <ac:spMk id="3" creationId="{00000000-0000-0000-0000-000000000000}"/>
          </ac:spMkLst>
        </pc:spChg>
        <pc:spChg chg="add">
          <ac:chgData name="Sarath Vijayasankar" userId="18fb987470c4228e" providerId="LiveId" clId="{62EBDEB3-D276-4FA0-AB08-79429F66244B}" dt="2025-10-11T03:39:39.998" v="40" actId="26606"/>
          <ac:spMkLst>
            <pc:docMk/>
            <pc:sldMk cId="0" sldId="258"/>
            <ac:spMk id="9" creationId="{2E442304-DDBD-4F7B-8017-36BCC863FB40}"/>
          </ac:spMkLst>
        </pc:spChg>
        <pc:spChg chg="add">
          <ac:chgData name="Sarath Vijayasankar" userId="18fb987470c4228e" providerId="LiveId" clId="{62EBDEB3-D276-4FA0-AB08-79429F66244B}" dt="2025-10-11T03:39:39.998" v="40" actId="26606"/>
          <ac:spMkLst>
            <pc:docMk/>
            <pc:sldMk cId="0" sldId="258"/>
            <ac:spMk id="11" creationId="{5E107275-3853-46FD-A241-DE4355A42675}"/>
          </ac:spMkLst>
        </pc:spChg>
        <pc:graphicFrameChg chg="add modGraphic">
          <ac:chgData name="Sarath Vijayasankar" userId="18fb987470c4228e" providerId="LiveId" clId="{62EBDEB3-D276-4FA0-AB08-79429F66244B}" dt="2025-10-11T03:39:53.550" v="48" actId="20577"/>
          <ac:graphicFrameMkLst>
            <pc:docMk/>
            <pc:sldMk cId="0" sldId="258"/>
            <ac:graphicFrameMk id="5" creationId="{5D44E5D6-3975-56E8-1406-DBB434AB1BEE}"/>
          </ac:graphicFrameMkLst>
        </pc:graphicFrameChg>
      </pc:sldChg>
      <pc:sldChg chg="addSp delSp modSp mod setBg">
        <pc:chgData name="Sarath Vijayasankar" userId="18fb987470c4228e" providerId="LiveId" clId="{62EBDEB3-D276-4FA0-AB08-79429F66244B}" dt="2025-10-11T03:42:03.584" v="59" actId="26606"/>
        <pc:sldMkLst>
          <pc:docMk/>
          <pc:sldMk cId="0" sldId="259"/>
        </pc:sldMkLst>
        <pc:spChg chg="mod">
          <ac:chgData name="Sarath Vijayasankar" userId="18fb987470c4228e" providerId="LiveId" clId="{62EBDEB3-D276-4FA0-AB08-79429F66244B}" dt="2025-10-11T03:42:03.584" v="59" actId="26606"/>
          <ac:spMkLst>
            <pc:docMk/>
            <pc:sldMk cId="0" sldId="259"/>
            <ac:spMk id="2" creationId="{00000000-0000-0000-0000-000000000000}"/>
          </ac:spMkLst>
        </pc:spChg>
        <pc:spChg chg="mod ord">
          <ac:chgData name="Sarath Vijayasankar" userId="18fb987470c4228e" providerId="LiveId" clId="{62EBDEB3-D276-4FA0-AB08-79429F66244B}" dt="2025-10-11T03:42:03.584" v="59" actId="26606"/>
          <ac:spMkLst>
            <pc:docMk/>
            <pc:sldMk cId="0" sldId="259"/>
            <ac:spMk id="3" creationId="{00000000-0000-0000-0000-000000000000}"/>
          </ac:spMkLst>
        </pc:spChg>
        <pc:spChg chg="add del">
          <ac:chgData name="Sarath Vijayasankar" userId="18fb987470c4228e" providerId="LiveId" clId="{62EBDEB3-D276-4FA0-AB08-79429F66244B}" dt="2025-10-11T03:42:03.584" v="59" actId="26606"/>
          <ac:spMkLst>
            <pc:docMk/>
            <pc:sldMk cId="0" sldId="259"/>
            <ac:spMk id="16" creationId="{C0763A76-9F1C-4FC5-82B7-DD475DA461B2}"/>
          </ac:spMkLst>
        </pc:spChg>
        <pc:spChg chg="add del">
          <ac:chgData name="Sarath Vijayasankar" userId="18fb987470c4228e" providerId="LiveId" clId="{62EBDEB3-D276-4FA0-AB08-79429F66244B}" dt="2025-10-11T03:42:03.584" v="59" actId="26606"/>
          <ac:spMkLst>
            <pc:docMk/>
            <pc:sldMk cId="0" sldId="259"/>
            <ac:spMk id="18" creationId="{E81BF4F6-F2CF-4984-9D14-D6966D92F99F}"/>
          </ac:spMkLst>
        </pc:spChg>
        <pc:grpChg chg="add del">
          <ac:chgData name="Sarath Vijayasankar" userId="18fb987470c4228e" providerId="LiveId" clId="{62EBDEB3-D276-4FA0-AB08-79429F66244B}" dt="2025-10-11T03:41:24.002" v="58" actId="26606"/>
          <ac:grpSpMkLst>
            <pc:docMk/>
            <pc:sldMk cId="0" sldId="259"/>
            <ac:grpSpMk id="9" creationId="{5EFBDE31-BB3E-6CFC-23CD-B5976DA38438}"/>
          </ac:grpSpMkLst>
        </pc:grpChg>
        <pc:picChg chg="add mod ord">
          <ac:chgData name="Sarath Vijayasankar" userId="18fb987470c4228e" providerId="LiveId" clId="{62EBDEB3-D276-4FA0-AB08-79429F66244B}" dt="2025-10-11T03:42:03.584" v="59" actId="26606"/>
          <ac:picMkLst>
            <pc:docMk/>
            <pc:sldMk cId="0" sldId="259"/>
            <ac:picMk id="5" creationId="{07132543-4EB3-B1A0-7411-C89941A07D6C}"/>
          </ac:picMkLst>
        </pc:picChg>
      </pc:sldChg>
      <pc:sldChg chg="addSp delSp modSp mod setBg">
        <pc:chgData name="Sarath Vijayasankar" userId="18fb987470c4228e" providerId="LiveId" clId="{62EBDEB3-D276-4FA0-AB08-79429F66244B}" dt="2025-10-11T03:44:45.992" v="80" actId="26606"/>
        <pc:sldMkLst>
          <pc:docMk/>
          <pc:sldMk cId="0" sldId="260"/>
        </pc:sldMkLst>
        <pc:spChg chg="mod">
          <ac:chgData name="Sarath Vijayasankar" userId="18fb987470c4228e" providerId="LiveId" clId="{62EBDEB3-D276-4FA0-AB08-79429F66244B}" dt="2025-10-11T03:44:45.992" v="80" actId="26606"/>
          <ac:spMkLst>
            <pc:docMk/>
            <pc:sldMk cId="0" sldId="260"/>
            <ac:spMk id="2" creationId="{00000000-0000-0000-0000-000000000000}"/>
          </ac:spMkLst>
        </pc:spChg>
        <pc:spChg chg="add del mod ord">
          <ac:chgData name="Sarath Vijayasankar" userId="18fb987470c4228e" providerId="LiveId" clId="{62EBDEB3-D276-4FA0-AB08-79429F66244B}" dt="2025-10-11T03:44:08.849" v="71" actId="26606"/>
          <ac:spMkLst>
            <pc:docMk/>
            <pc:sldMk cId="0" sldId="260"/>
            <ac:spMk id="3" creationId="{00000000-0000-0000-0000-000000000000}"/>
          </ac:spMkLst>
        </pc:spChg>
        <pc:spChg chg="add del">
          <ac:chgData name="Sarath Vijayasankar" userId="18fb987470c4228e" providerId="LiveId" clId="{62EBDEB3-D276-4FA0-AB08-79429F66244B}" dt="2025-10-11T03:44:08.849" v="71" actId="26606"/>
          <ac:spMkLst>
            <pc:docMk/>
            <pc:sldMk cId="0" sldId="260"/>
            <ac:spMk id="9" creationId="{C0763A76-9F1C-4FC5-82B7-DD475DA461B2}"/>
          </ac:spMkLst>
        </pc:spChg>
        <pc:spChg chg="add del">
          <ac:chgData name="Sarath Vijayasankar" userId="18fb987470c4228e" providerId="LiveId" clId="{62EBDEB3-D276-4FA0-AB08-79429F66244B}" dt="2025-10-11T03:44:08.849" v="71" actId="26606"/>
          <ac:spMkLst>
            <pc:docMk/>
            <pc:sldMk cId="0" sldId="260"/>
            <ac:spMk id="11" creationId="{E81BF4F6-F2CF-4984-9D14-D6966D92F99F}"/>
          </ac:spMkLst>
        </pc:spChg>
        <pc:spChg chg="add del">
          <ac:chgData name="Sarath Vijayasankar" userId="18fb987470c4228e" providerId="LiveId" clId="{62EBDEB3-D276-4FA0-AB08-79429F66244B}" dt="2025-10-11T03:43:32.303" v="62" actId="26606"/>
          <ac:spMkLst>
            <pc:docMk/>
            <pc:sldMk cId="0" sldId="260"/>
            <ac:spMk id="16" creationId="{3BA513B0-82FF-4F41-8178-885375D1CFB5}"/>
          </ac:spMkLst>
        </pc:spChg>
        <pc:spChg chg="add del">
          <ac:chgData name="Sarath Vijayasankar" userId="18fb987470c4228e" providerId="LiveId" clId="{62EBDEB3-D276-4FA0-AB08-79429F66244B}" dt="2025-10-11T03:43:59.029" v="68" actId="26606"/>
          <ac:spMkLst>
            <pc:docMk/>
            <pc:sldMk cId="0" sldId="260"/>
            <ac:spMk id="20" creationId="{FF97FFD4-A8B9-3D4D-1623-7BE467E46A6A}"/>
          </ac:spMkLst>
        </pc:spChg>
        <pc:spChg chg="add del">
          <ac:chgData name="Sarath Vijayasankar" userId="18fb987470c4228e" providerId="LiveId" clId="{62EBDEB3-D276-4FA0-AB08-79429F66244B}" dt="2025-10-11T03:43:46.324" v="64" actId="26606"/>
          <ac:spMkLst>
            <pc:docMk/>
            <pc:sldMk cId="0" sldId="260"/>
            <ac:spMk id="24" creationId="{C0763A76-9F1C-4FC5-82B7-DD475DA461B2}"/>
          </ac:spMkLst>
        </pc:spChg>
        <pc:spChg chg="add del">
          <ac:chgData name="Sarath Vijayasankar" userId="18fb987470c4228e" providerId="LiveId" clId="{62EBDEB3-D276-4FA0-AB08-79429F66244B}" dt="2025-10-11T03:43:46.324" v="64" actId="26606"/>
          <ac:spMkLst>
            <pc:docMk/>
            <pc:sldMk cId="0" sldId="260"/>
            <ac:spMk id="25" creationId="{E81BF4F6-F2CF-4984-9D14-D6966D92F99F}"/>
          </ac:spMkLst>
        </pc:spChg>
        <pc:spChg chg="add del">
          <ac:chgData name="Sarath Vijayasankar" userId="18fb987470c4228e" providerId="LiveId" clId="{62EBDEB3-D276-4FA0-AB08-79429F66244B}" dt="2025-10-11T03:43:59.029" v="68" actId="26606"/>
          <ac:spMkLst>
            <pc:docMk/>
            <pc:sldMk cId="0" sldId="260"/>
            <ac:spMk id="30" creationId="{D380959B-464C-9ED8-C9EB-AB6FC997C1B8}"/>
          </ac:spMkLst>
        </pc:spChg>
        <pc:spChg chg="add del">
          <ac:chgData name="Sarath Vijayasankar" userId="18fb987470c4228e" providerId="LiveId" clId="{62EBDEB3-D276-4FA0-AB08-79429F66244B}" dt="2025-10-11T03:43:59.029" v="68" actId="26606"/>
          <ac:spMkLst>
            <pc:docMk/>
            <pc:sldMk cId="0" sldId="260"/>
            <ac:spMk id="31" creationId="{06B83858-ED7D-57B6-6CAA-83168807C43C}"/>
          </ac:spMkLst>
        </pc:spChg>
        <pc:spChg chg="add del">
          <ac:chgData name="Sarath Vijayasankar" userId="18fb987470c4228e" providerId="LiveId" clId="{62EBDEB3-D276-4FA0-AB08-79429F66244B}" dt="2025-10-11T03:44:08.840" v="70" actId="26606"/>
          <ac:spMkLst>
            <pc:docMk/>
            <pc:sldMk cId="0" sldId="260"/>
            <ac:spMk id="33" creationId="{C0763A76-9F1C-4FC5-82B7-DD475DA461B2}"/>
          </ac:spMkLst>
        </pc:spChg>
        <pc:spChg chg="add del">
          <ac:chgData name="Sarath Vijayasankar" userId="18fb987470c4228e" providerId="LiveId" clId="{62EBDEB3-D276-4FA0-AB08-79429F66244B}" dt="2025-10-11T03:44:08.840" v="70" actId="26606"/>
          <ac:spMkLst>
            <pc:docMk/>
            <pc:sldMk cId="0" sldId="260"/>
            <ac:spMk id="34" creationId="{E81BF4F6-F2CF-4984-9D14-D6966D92F99F}"/>
          </ac:spMkLst>
        </pc:spChg>
        <pc:spChg chg="add del">
          <ac:chgData name="Sarath Vijayasankar" userId="18fb987470c4228e" providerId="LiveId" clId="{62EBDEB3-D276-4FA0-AB08-79429F66244B}" dt="2025-10-11T03:44:45.992" v="80" actId="26606"/>
          <ac:spMkLst>
            <pc:docMk/>
            <pc:sldMk cId="0" sldId="260"/>
            <ac:spMk id="36" creationId="{7DE220E6-BA55-4F04-B3C4-F4985F3E77AF}"/>
          </ac:spMkLst>
        </pc:spChg>
        <pc:spChg chg="add del">
          <ac:chgData name="Sarath Vijayasankar" userId="18fb987470c4228e" providerId="LiveId" clId="{62EBDEB3-D276-4FA0-AB08-79429F66244B}" dt="2025-10-11T03:44:45.992" v="80" actId="26606"/>
          <ac:spMkLst>
            <pc:docMk/>
            <pc:sldMk cId="0" sldId="260"/>
            <ac:spMk id="37" creationId="{5AE190BC-D2FD-433E-AB89-0DF68EFD6D09}"/>
          </ac:spMkLst>
        </pc:spChg>
        <pc:spChg chg="add del">
          <ac:chgData name="Sarath Vijayasankar" userId="18fb987470c4228e" providerId="LiveId" clId="{62EBDEB3-D276-4FA0-AB08-79429F66244B}" dt="2025-10-11T03:44:45.992" v="80" actId="26606"/>
          <ac:spMkLst>
            <pc:docMk/>
            <pc:sldMk cId="0" sldId="260"/>
            <ac:spMk id="38" creationId="{43E8FEA2-54EE-4F84-B5DB-A055A7D805EE}"/>
          </ac:spMkLst>
        </pc:spChg>
        <pc:spChg chg="add mod">
          <ac:chgData name="Sarath Vijayasankar" userId="18fb987470c4228e" providerId="LiveId" clId="{62EBDEB3-D276-4FA0-AB08-79429F66244B}" dt="2025-10-11T03:44:45.992" v="80" actId="26606"/>
          <ac:spMkLst>
            <pc:docMk/>
            <pc:sldMk cId="0" sldId="260"/>
            <ac:spMk id="39" creationId="{00000000-0000-0000-0000-000000000000}"/>
          </ac:spMkLst>
        </pc:spChg>
        <pc:spChg chg="add">
          <ac:chgData name="Sarath Vijayasankar" userId="18fb987470c4228e" providerId="LiveId" clId="{62EBDEB3-D276-4FA0-AB08-79429F66244B}" dt="2025-10-11T03:44:45.992" v="80" actId="26606"/>
          <ac:spMkLst>
            <pc:docMk/>
            <pc:sldMk cId="0" sldId="260"/>
            <ac:spMk id="44" creationId="{B210AC1D-4063-4C6E-9528-FA9C4C0C18E6}"/>
          </ac:spMkLst>
        </pc:spChg>
        <pc:spChg chg="add">
          <ac:chgData name="Sarath Vijayasankar" userId="18fb987470c4228e" providerId="LiveId" clId="{62EBDEB3-D276-4FA0-AB08-79429F66244B}" dt="2025-10-11T03:44:45.992" v="80" actId="26606"/>
          <ac:spMkLst>
            <pc:docMk/>
            <pc:sldMk cId="0" sldId="260"/>
            <ac:spMk id="46" creationId="{02F8C595-E68C-4306-AED8-DC7826A0A506}"/>
          </ac:spMkLst>
        </pc:spChg>
        <pc:grpChg chg="add del">
          <ac:chgData name="Sarath Vijayasankar" userId="18fb987470c4228e" providerId="LiveId" clId="{62EBDEB3-D276-4FA0-AB08-79429F66244B}" dt="2025-10-11T03:43:32.303" v="62" actId="26606"/>
          <ac:grpSpMkLst>
            <pc:docMk/>
            <pc:sldMk cId="0" sldId="260"/>
            <ac:grpSpMk id="18" creationId="{93DB8501-F9F2-4ACD-B56A-9019CD5006D6}"/>
          </ac:grpSpMkLst>
        </pc:grpChg>
        <pc:grpChg chg="add del">
          <ac:chgData name="Sarath Vijayasankar" userId="18fb987470c4228e" providerId="LiveId" clId="{62EBDEB3-D276-4FA0-AB08-79429F66244B}" dt="2025-10-11T03:43:54.128" v="66" actId="26606"/>
          <ac:grpSpMkLst>
            <pc:docMk/>
            <pc:sldMk cId="0" sldId="260"/>
            <ac:grpSpMk id="27" creationId="{F2221BB3-7B5D-C899-7745-66D7AC3232A7}"/>
          </ac:grpSpMkLst>
        </pc:grpChg>
        <pc:graphicFrameChg chg="add del">
          <ac:chgData name="Sarath Vijayasankar" userId="18fb987470c4228e" providerId="LiveId" clId="{62EBDEB3-D276-4FA0-AB08-79429F66244B}" dt="2025-10-11T03:44:08.840" v="70" actId="26606"/>
          <ac:graphicFrameMkLst>
            <pc:docMk/>
            <pc:sldMk cId="0" sldId="260"/>
            <ac:graphicFrameMk id="13" creationId="{A9873323-9824-C3C9-AFF1-DF7030E70F24}"/>
          </ac:graphicFrameMkLst>
        </pc:graphicFrameChg>
        <pc:picChg chg="add mod ord">
          <ac:chgData name="Sarath Vijayasankar" userId="18fb987470c4228e" providerId="LiveId" clId="{62EBDEB3-D276-4FA0-AB08-79429F66244B}" dt="2025-10-11T03:44:45.992" v="80" actId="26606"/>
          <ac:picMkLst>
            <pc:docMk/>
            <pc:sldMk cId="0" sldId="260"/>
            <ac:picMk id="5" creationId="{760ECA98-EE44-CCD5-3D3D-EFB4B0AB4CAE}"/>
          </ac:picMkLst>
        </pc:picChg>
      </pc:sldChg>
      <pc:sldChg chg="addSp delSp modSp mod setBg">
        <pc:chgData name="Sarath Vijayasankar" userId="18fb987470c4228e" providerId="LiveId" clId="{62EBDEB3-D276-4FA0-AB08-79429F66244B}" dt="2025-10-11T03:45:48.128" v="94" actId="26606"/>
        <pc:sldMkLst>
          <pc:docMk/>
          <pc:sldMk cId="0" sldId="261"/>
        </pc:sldMkLst>
        <pc:spChg chg="mod">
          <ac:chgData name="Sarath Vijayasankar" userId="18fb987470c4228e" providerId="LiveId" clId="{62EBDEB3-D276-4FA0-AB08-79429F66244B}" dt="2025-10-11T03:45:48.128" v="94" actId="26606"/>
          <ac:spMkLst>
            <pc:docMk/>
            <pc:sldMk cId="0" sldId="261"/>
            <ac:spMk id="2" creationId="{00000000-0000-0000-0000-000000000000}"/>
          </ac:spMkLst>
        </pc:spChg>
        <pc:spChg chg="add del mod">
          <ac:chgData name="Sarath Vijayasankar" userId="18fb987470c4228e" providerId="LiveId" clId="{62EBDEB3-D276-4FA0-AB08-79429F66244B}" dt="2025-10-11T03:45:16.258" v="91" actId="26606"/>
          <ac:spMkLst>
            <pc:docMk/>
            <pc:sldMk cId="0" sldId="261"/>
            <ac:spMk id="3" creationId="{00000000-0000-0000-0000-000000000000}"/>
          </ac:spMkLst>
        </pc:spChg>
        <pc:spChg chg="add del">
          <ac:chgData name="Sarath Vijayasankar" userId="18fb987470c4228e" providerId="LiveId" clId="{62EBDEB3-D276-4FA0-AB08-79429F66244B}" dt="2025-10-11T03:45:16.210" v="90" actId="26606"/>
          <ac:spMkLst>
            <pc:docMk/>
            <pc:sldMk cId="0" sldId="261"/>
            <ac:spMk id="9" creationId="{BACC6370-2D7E-4714-9D71-7542949D7D5D}"/>
          </ac:spMkLst>
        </pc:spChg>
        <pc:spChg chg="add del">
          <ac:chgData name="Sarath Vijayasankar" userId="18fb987470c4228e" providerId="LiveId" clId="{62EBDEB3-D276-4FA0-AB08-79429F66244B}" dt="2025-10-11T03:45:16.210" v="90" actId="26606"/>
          <ac:spMkLst>
            <pc:docMk/>
            <pc:sldMk cId="0" sldId="261"/>
            <ac:spMk id="11" creationId="{F68B3F68-107C-434F-AA38-110D5EA91B85}"/>
          </ac:spMkLst>
        </pc:spChg>
        <pc:spChg chg="add del">
          <ac:chgData name="Sarath Vijayasankar" userId="18fb987470c4228e" providerId="LiveId" clId="{62EBDEB3-D276-4FA0-AB08-79429F66244B}" dt="2025-10-11T03:45:16.210" v="90" actId="26606"/>
          <ac:spMkLst>
            <pc:docMk/>
            <pc:sldMk cId="0" sldId="261"/>
            <ac:spMk id="13" creationId="{AAD0DBB9-1A4B-4391-81D4-CB19F9AB918A}"/>
          </ac:spMkLst>
        </pc:spChg>
        <pc:spChg chg="add del">
          <ac:chgData name="Sarath Vijayasankar" userId="18fb987470c4228e" providerId="LiveId" clId="{62EBDEB3-D276-4FA0-AB08-79429F66244B}" dt="2025-10-11T03:45:16.210" v="90" actId="26606"/>
          <ac:spMkLst>
            <pc:docMk/>
            <pc:sldMk cId="0" sldId="261"/>
            <ac:spMk id="15" creationId="{063BBA22-50EA-4C4D-BE05-F1CE4E63AA56}"/>
          </ac:spMkLst>
        </pc:spChg>
        <pc:spChg chg="add del">
          <ac:chgData name="Sarath Vijayasankar" userId="18fb987470c4228e" providerId="LiveId" clId="{62EBDEB3-D276-4FA0-AB08-79429F66244B}" dt="2025-10-11T03:45:48.128" v="94" actId="26606"/>
          <ac:spMkLst>
            <pc:docMk/>
            <pc:sldMk cId="0" sldId="261"/>
            <ac:spMk id="17" creationId="{ED888B23-07FA-482A-96DF-47E31AF1A603}"/>
          </ac:spMkLst>
        </pc:spChg>
        <pc:spChg chg="add del">
          <ac:chgData name="Sarath Vijayasankar" userId="18fb987470c4228e" providerId="LiveId" clId="{62EBDEB3-D276-4FA0-AB08-79429F66244B}" dt="2025-10-11T03:45:48.128" v="94" actId="26606"/>
          <ac:spMkLst>
            <pc:docMk/>
            <pc:sldMk cId="0" sldId="261"/>
            <ac:spMk id="18" creationId="{5C8908E2-EE49-44D2-9428-A28D2312A8D5}"/>
          </ac:spMkLst>
        </pc:spChg>
        <pc:spChg chg="add del">
          <ac:chgData name="Sarath Vijayasankar" userId="18fb987470c4228e" providerId="LiveId" clId="{62EBDEB3-D276-4FA0-AB08-79429F66244B}" dt="2025-10-11T03:45:48.128" v="94" actId="26606"/>
          <ac:spMkLst>
            <pc:docMk/>
            <pc:sldMk cId="0" sldId="261"/>
            <ac:spMk id="21" creationId="{7449A6C7-D15F-4AA5-BFA5-71A404B47016}"/>
          </ac:spMkLst>
        </pc:spChg>
        <pc:spChg chg="add del">
          <ac:chgData name="Sarath Vijayasankar" userId="18fb987470c4228e" providerId="LiveId" clId="{62EBDEB3-D276-4FA0-AB08-79429F66244B}" dt="2025-10-11T03:45:48.095" v="93" actId="26606"/>
          <ac:spMkLst>
            <pc:docMk/>
            <pc:sldMk cId="0" sldId="261"/>
            <ac:spMk id="27" creationId="{6C4028FD-8BAA-4A19-BFDE-594D991B7552}"/>
          </ac:spMkLst>
        </pc:spChg>
        <pc:spChg chg="add">
          <ac:chgData name="Sarath Vijayasankar" userId="18fb987470c4228e" providerId="LiveId" clId="{62EBDEB3-D276-4FA0-AB08-79429F66244B}" dt="2025-10-11T03:45:48.128" v="94" actId="26606"/>
          <ac:spMkLst>
            <pc:docMk/>
            <pc:sldMk cId="0" sldId="261"/>
            <ac:spMk id="29" creationId="{F68B3F68-107C-434F-AA38-110D5EA91B85}"/>
          </ac:spMkLst>
        </pc:spChg>
        <pc:spChg chg="add">
          <ac:chgData name="Sarath Vijayasankar" userId="18fb987470c4228e" providerId="LiveId" clId="{62EBDEB3-D276-4FA0-AB08-79429F66244B}" dt="2025-10-11T03:45:48.128" v="94" actId="26606"/>
          <ac:spMkLst>
            <pc:docMk/>
            <pc:sldMk cId="0" sldId="261"/>
            <ac:spMk id="30" creationId="{BACC6370-2D7E-4714-9D71-7542949D7D5D}"/>
          </ac:spMkLst>
        </pc:spChg>
        <pc:spChg chg="add">
          <ac:chgData name="Sarath Vijayasankar" userId="18fb987470c4228e" providerId="LiveId" clId="{62EBDEB3-D276-4FA0-AB08-79429F66244B}" dt="2025-10-11T03:45:48.128" v="94" actId="26606"/>
          <ac:spMkLst>
            <pc:docMk/>
            <pc:sldMk cId="0" sldId="261"/>
            <ac:spMk id="31" creationId="{AAD0DBB9-1A4B-4391-81D4-CB19F9AB918A}"/>
          </ac:spMkLst>
        </pc:spChg>
        <pc:spChg chg="add">
          <ac:chgData name="Sarath Vijayasankar" userId="18fb987470c4228e" providerId="LiveId" clId="{62EBDEB3-D276-4FA0-AB08-79429F66244B}" dt="2025-10-11T03:45:48.128" v="94" actId="26606"/>
          <ac:spMkLst>
            <pc:docMk/>
            <pc:sldMk cId="0" sldId="261"/>
            <ac:spMk id="33" creationId="{063BBA22-50EA-4C4D-BE05-F1CE4E63AA56}"/>
          </ac:spMkLst>
        </pc:spChg>
        <pc:grpChg chg="add del">
          <ac:chgData name="Sarath Vijayasankar" userId="18fb987470c4228e" providerId="LiveId" clId="{62EBDEB3-D276-4FA0-AB08-79429F66244B}" dt="2025-10-11T03:45:48.128" v="94" actId="26606"/>
          <ac:grpSpMkLst>
            <pc:docMk/>
            <pc:sldMk cId="0" sldId="261"/>
            <ac:grpSpMk id="19" creationId="{05314994-6337-4875-8CF5-652CAFE8342C}"/>
          </ac:grpSpMkLst>
        </pc:grpChg>
        <pc:graphicFrameChg chg="add del">
          <ac:chgData name="Sarath Vijayasankar" userId="18fb987470c4228e" providerId="LiveId" clId="{62EBDEB3-D276-4FA0-AB08-79429F66244B}" dt="2025-10-11T03:45:16.210" v="90" actId="26606"/>
          <ac:graphicFrameMkLst>
            <pc:docMk/>
            <pc:sldMk cId="0" sldId="261"/>
            <ac:graphicFrameMk id="5" creationId="{5003BE04-0D2D-1AB3-C40C-2DB1033A2838}"/>
          </ac:graphicFrameMkLst>
        </pc:graphicFrameChg>
        <pc:graphicFrameChg chg="add mod modGraphic">
          <ac:chgData name="Sarath Vijayasankar" userId="18fb987470c4228e" providerId="LiveId" clId="{62EBDEB3-D276-4FA0-AB08-79429F66244B}" dt="2025-10-11T03:45:48.128" v="94" actId="26606"/>
          <ac:graphicFrameMkLst>
            <pc:docMk/>
            <pc:sldMk cId="0" sldId="261"/>
            <ac:graphicFrameMk id="22" creationId="{8EDCF2D7-74CD-B64F-A77E-7C8D28635215}"/>
          </ac:graphicFrameMkLst>
        </pc:graphicFrameChg>
      </pc:sldChg>
      <pc:sldChg chg="addSp delSp modSp mod setBg">
        <pc:chgData name="Sarath Vijayasankar" userId="18fb987470c4228e" providerId="LiveId" clId="{62EBDEB3-D276-4FA0-AB08-79429F66244B}" dt="2025-10-11T03:46:09.862" v="103" actId="26606"/>
        <pc:sldMkLst>
          <pc:docMk/>
          <pc:sldMk cId="0" sldId="262"/>
        </pc:sldMkLst>
        <pc:spChg chg="mod">
          <ac:chgData name="Sarath Vijayasankar" userId="18fb987470c4228e" providerId="LiveId" clId="{62EBDEB3-D276-4FA0-AB08-79429F66244B}" dt="2025-10-11T03:46:09.862" v="103" actId="26606"/>
          <ac:spMkLst>
            <pc:docMk/>
            <pc:sldMk cId="0" sldId="262"/>
            <ac:spMk id="2" creationId="{00000000-0000-0000-0000-000000000000}"/>
          </ac:spMkLst>
        </pc:spChg>
        <pc:spChg chg="del mod">
          <ac:chgData name="Sarath Vijayasankar" userId="18fb987470c4228e" providerId="LiveId" clId="{62EBDEB3-D276-4FA0-AB08-79429F66244B}" dt="2025-10-11T03:46:09.862" v="103" actId="26606"/>
          <ac:spMkLst>
            <pc:docMk/>
            <pc:sldMk cId="0" sldId="262"/>
            <ac:spMk id="3" creationId="{00000000-0000-0000-0000-000000000000}"/>
          </ac:spMkLst>
        </pc:spChg>
        <pc:spChg chg="add">
          <ac:chgData name="Sarath Vijayasankar" userId="18fb987470c4228e" providerId="LiveId" clId="{62EBDEB3-D276-4FA0-AB08-79429F66244B}" dt="2025-10-11T03:46:09.862" v="103" actId="26606"/>
          <ac:spMkLst>
            <pc:docMk/>
            <pc:sldMk cId="0" sldId="262"/>
            <ac:spMk id="9" creationId="{BACC6370-2D7E-4714-9D71-7542949D7D5D}"/>
          </ac:spMkLst>
        </pc:spChg>
        <pc:spChg chg="add">
          <ac:chgData name="Sarath Vijayasankar" userId="18fb987470c4228e" providerId="LiveId" clId="{62EBDEB3-D276-4FA0-AB08-79429F66244B}" dt="2025-10-11T03:46:09.862" v="103" actId="26606"/>
          <ac:spMkLst>
            <pc:docMk/>
            <pc:sldMk cId="0" sldId="262"/>
            <ac:spMk id="11" creationId="{256B2C21-A230-48C0-8DF1-C46611373C44}"/>
          </ac:spMkLst>
        </pc:spChg>
        <pc:spChg chg="add">
          <ac:chgData name="Sarath Vijayasankar" userId="18fb987470c4228e" providerId="LiveId" clId="{62EBDEB3-D276-4FA0-AB08-79429F66244B}" dt="2025-10-11T03:46:09.862" v="103" actId="26606"/>
          <ac:spMkLst>
            <pc:docMk/>
            <pc:sldMk cId="0" sldId="262"/>
            <ac:spMk id="13" creationId="{3847E18C-932D-4C95-AABA-FEC7C9499AD7}"/>
          </ac:spMkLst>
        </pc:spChg>
        <pc:spChg chg="add">
          <ac:chgData name="Sarath Vijayasankar" userId="18fb987470c4228e" providerId="LiveId" clId="{62EBDEB3-D276-4FA0-AB08-79429F66244B}" dt="2025-10-11T03:46:09.862" v="103" actId="26606"/>
          <ac:spMkLst>
            <pc:docMk/>
            <pc:sldMk cId="0" sldId="262"/>
            <ac:spMk id="15" creationId="{3150CB11-0C61-439E-910F-5787759E72A0}"/>
          </ac:spMkLst>
        </pc:spChg>
        <pc:spChg chg="add">
          <ac:chgData name="Sarath Vijayasankar" userId="18fb987470c4228e" providerId="LiveId" clId="{62EBDEB3-D276-4FA0-AB08-79429F66244B}" dt="2025-10-11T03:46:09.862" v="103" actId="26606"/>
          <ac:spMkLst>
            <pc:docMk/>
            <pc:sldMk cId="0" sldId="262"/>
            <ac:spMk id="17" creationId="{43F8A58B-5155-44CE-A5FF-7647B47D0A7A}"/>
          </ac:spMkLst>
        </pc:spChg>
        <pc:spChg chg="add">
          <ac:chgData name="Sarath Vijayasankar" userId="18fb987470c4228e" providerId="LiveId" clId="{62EBDEB3-D276-4FA0-AB08-79429F66244B}" dt="2025-10-11T03:46:09.862" v="103" actId="26606"/>
          <ac:spMkLst>
            <pc:docMk/>
            <pc:sldMk cId="0" sldId="262"/>
            <ac:spMk id="19" creationId="{443F2ACA-E6D6-4028-82DD-F03C262D5DE6}"/>
          </ac:spMkLst>
        </pc:spChg>
        <pc:graphicFrameChg chg="add">
          <ac:chgData name="Sarath Vijayasankar" userId="18fb987470c4228e" providerId="LiveId" clId="{62EBDEB3-D276-4FA0-AB08-79429F66244B}" dt="2025-10-11T03:46:09.862" v="103" actId="26606"/>
          <ac:graphicFrameMkLst>
            <pc:docMk/>
            <pc:sldMk cId="0" sldId="262"/>
            <ac:graphicFrameMk id="5" creationId="{914662F6-1F51-C97C-1BB3-57764651E2BE}"/>
          </ac:graphicFrameMkLst>
        </pc:graphicFrameChg>
      </pc:sldChg>
      <pc:sldChg chg="addSp delSp modSp mod setBg">
        <pc:chgData name="Sarath Vijayasankar" userId="18fb987470c4228e" providerId="LiveId" clId="{62EBDEB3-D276-4FA0-AB08-79429F66244B}" dt="2025-10-11T03:46:32.865" v="114" actId="26606"/>
        <pc:sldMkLst>
          <pc:docMk/>
          <pc:sldMk cId="0" sldId="263"/>
        </pc:sldMkLst>
        <pc:spChg chg="mod">
          <ac:chgData name="Sarath Vijayasankar" userId="18fb987470c4228e" providerId="LiveId" clId="{62EBDEB3-D276-4FA0-AB08-79429F66244B}" dt="2025-10-11T03:46:32.865" v="114" actId="26606"/>
          <ac:spMkLst>
            <pc:docMk/>
            <pc:sldMk cId="0" sldId="263"/>
            <ac:spMk id="2" creationId="{00000000-0000-0000-0000-000000000000}"/>
          </ac:spMkLst>
        </pc:spChg>
        <pc:spChg chg="add del mod">
          <ac:chgData name="Sarath Vijayasankar" userId="18fb987470c4228e" providerId="LiveId" clId="{62EBDEB3-D276-4FA0-AB08-79429F66244B}" dt="2025-10-11T03:46:32.865" v="114" actId="26606"/>
          <ac:spMkLst>
            <pc:docMk/>
            <pc:sldMk cId="0" sldId="263"/>
            <ac:spMk id="3" creationId="{00000000-0000-0000-0000-000000000000}"/>
          </ac:spMkLst>
        </pc:spChg>
        <pc:spChg chg="add del">
          <ac:chgData name="Sarath Vijayasankar" userId="18fb987470c4228e" providerId="LiveId" clId="{62EBDEB3-D276-4FA0-AB08-79429F66244B}" dt="2025-10-11T03:46:32.840" v="113" actId="26606"/>
          <ac:spMkLst>
            <pc:docMk/>
            <pc:sldMk cId="0" sldId="263"/>
            <ac:spMk id="9" creationId="{BACC6370-2D7E-4714-9D71-7542949D7D5D}"/>
          </ac:spMkLst>
        </pc:spChg>
        <pc:spChg chg="add del">
          <ac:chgData name="Sarath Vijayasankar" userId="18fb987470c4228e" providerId="LiveId" clId="{62EBDEB3-D276-4FA0-AB08-79429F66244B}" dt="2025-10-11T03:46:32.840" v="113" actId="26606"/>
          <ac:spMkLst>
            <pc:docMk/>
            <pc:sldMk cId="0" sldId="263"/>
            <ac:spMk id="11" creationId="{F68B3F68-107C-434F-AA38-110D5EA91B85}"/>
          </ac:spMkLst>
        </pc:spChg>
        <pc:spChg chg="add del">
          <ac:chgData name="Sarath Vijayasankar" userId="18fb987470c4228e" providerId="LiveId" clId="{62EBDEB3-D276-4FA0-AB08-79429F66244B}" dt="2025-10-11T03:46:32.840" v="113" actId="26606"/>
          <ac:spMkLst>
            <pc:docMk/>
            <pc:sldMk cId="0" sldId="263"/>
            <ac:spMk id="13" creationId="{AAD0DBB9-1A4B-4391-81D4-CB19F9AB918A}"/>
          </ac:spMkLst>
        </pc:spChg>
        <pc:spChg chg="add del">
          <ac:chgData name="Sarath Vijayasankar" userId="18fb987470c4228e" providerId="LiveId" clId="{62EBDEB3-D276-4FA0-AB08-79429F66244B}" dt="2025-10-11T03:46:32.840" v="113" actId="26606"/>
          <ac:spMkLst>
            <pc:docMk/>
            <pc:sldMk cId="0" sldId="263"/>
            <ac:spMk id="15" creationId="{063BBA22-50EA-4C4D-BE05-F1CE4E63AA56}"/>
          </ac:spMkLst>
        </pc:spChg>
        <pc:spChg chg="add">
          <ac:chgData name="Sarath Vijayasankar" userId="18fb987470c4228e" providerId="LiveId" clId="{62EBDEB3-D276-4FA0-AB08-79429F66244B}" dt="2025-10-11T03:46:32.865" v="114" actId="26606"/>
          <ac:spMkLst>
            <pc:docMk/>
            <pc:sldMk cId="0" sldId="263"/>
            <ac:spMk id="17" creationId="{2E442304-DDBD-4F7B-8017-36BCC863FB40}"/>
          </ac:spMkLst>
        </pc:spChg>
        <pc:spChg chg="add">
          <ac:chgData name="Sarath Vijayasankar" userId="18fb987470c4228e" providerId="LiveId" clId="{62EBDEB3-D276-4FA0-AB08-79429F66244B}" dt="2025-10-11T03:46:32.865" v="114" actId="26606"/>
          <ac:spMkLst>
            <pc:docMk/>
            <pc:sldMk cId="0" sldId="263"/>
            <ac:spMk id="18" creationId="{5E107275-3853-46FD-A241-DE4355A42675}"/>
          </ac:spMkLst>
        </pc:spChg>
        <pc:graphicFrameChg chg="add del">
          <ac:chgData name="Sarath Vijayasankar" userId="18fb987470c4228e" providerId="LiveId" clId="{62EBDEB3-D276-4FA0-AB08-79429F66244B}" dt="2025-10-11T03:46:32.840" v="113" actId="26606"/>
          <ac:graphicFrameMkLst>
            <pc:docMk/>
            <pc:sldMk cId="0" sldId="263"/>
            <ac:graphicFrameMk id="5" creationId="{86DA0FCA-693C-E555-F4DC-5DAAA8E75AA8}"/>
          </ac:graphicFrameMkLst>
        </pc:graphicFrameChg>
        <pc:graphicFrameChg chg="add">
          <ac:chgData name="Sarath Vijayasankar" userId="18fb987470c4228e" providerId="LiveId" clId="{62EBDEB3-D276-4FA0-AB08-79429F66244B}" dt="2025-10-11T03:46:32.865" v="114" actId="26606"/>
          <ac:graphicFrameMkLst>
            <pc:docMk/>
            <pc:sldMk cId="0" sldId="263"/>
            <ac:graphicFrameMk id="19" creationId="{142BE850-D1E8-DF88-C718-6D8DBB07E68E}"/>
          </ac:graphicFrameMkLst>
        </pc:graphicFrameChg>
      </pc:sldChg>
      <pc:sldChg chg="addSp delSp modSp mod setBg">
        <pc:chgData name="Sarath Vijayasankar" userId="18fb987470c4228e" providerId="LiveId" clId="{62EBDEB3-D276-4FA0-AB08-79429F66244B}" dt="2025-10-11T03:47:31.610" v="126" actId="26606"/>
        <pc:sldMkLst>
          <pc:docMk/>
          <pc:sldMk cId="0" sldId="264"/>
        </pc:sldMkLst>
        <pc:spChg chg="mod">
          <ac:chgData name="Sarath Vijayasankar" userId="18fb987470c4228e" providerId="LiveId" clId="{62EBDEB3-D276-4FA0-AB08-79429F66244B}" dt="2025-10-11T03:47:31.610" v="126" actId="26606"/>
          <ac:spMkLst>
            <pc:docMk/>
            <pc:sldMk cId="0" sldId="264"/>
            <ac:spMk id="2" creationId="{00000000-0000-0000-0000-000000000000}"/>
          </ac:spMkLst>
        </pc:spChg>
        <pc:spChg chg="del mod">
          <ac:chgData name="Sarath Vijayasankar" userId="18fb987470c4228e" providerId="LiveId" clId="{62EBDEB3-D276-4FA0-AB08-79429F66244B}" dt="2025-10-11T03:47:19.513" v="125" actId="26606"/>
          <ac:spMkLst>
            <pc:docMk/>
            <pc:sldMk cId="0" sldId="264"/>
            <ac:spMk id="3" creationId="{00000000-0000-0000-0000-000000000000}"/>
          </ac:spMkLst>
        </pc:spChg>
        <pc:spChg chg="add del">
          <ac:chgData name="Sarath Vijayasankar" userId="18fb987470c4228e" providerId="LiveId" clId="{62EBDEB3-D276-4FA0-AB08-79429F66244B}" dt="2025-10-11T03:47:31.610" v="126" actId="26606"/>
          <ac:spMkLst>
            <pc:docMk/>
            <pc:sldMk cId="0" sldId="264"/>
            <ac:spMk id="9" creationId="{BACC6370-2D7E-4714-9D71-7542949D7D5D}"/>
          </ac:spMkLst>
        </pc:spChg>
        <pc:spChg chg="add del">
          <ac:chgData name="Sarath Vijayasankar" userId="18fb987470c4228e" providerId="LiveId" clId="{62EBDEB3-D276-4FA0-AB08-79429F66244B}" dt="2025-10-11T03:47:31.610" v="126" actId="26606"/>
          <ac:spMkLst>
            <pc:docMk/>
            <pc:sldMk cId="0" sldId="264"/>
            <ac:spMk id="11" creationId="{256B2C21-A230-48C0-8DF1-C46611373C44}"/>
          </ac:spMkLst>
        </pc:spChg>
        <pc:spChg chg="add del">
          <ac:chgData name="Sarath Vijayasankar" userId="18fb987470c4228e" providerId="LiveId" clId="{62EBDEB3-D276-4FA0-AB08-79429F66244B}" dt="2025-10-11T03:47:31.610" v="126" actId="26606"/>
          <ac:spMkLst>
            <pc:docMk/>
            <pc:sldMk cId="0" sldId="264"/>
            <ac:spMk id="13" creationId="{3847E18C-932D-4C95-AABA-FEC7C9499AD7}"/>
          </ac:spMkLst>
        </pc:spChg>
        <pc:spChg chg="add del">
          <ac:chgData name="Sarath Vijayasankar" userId="18fb987470c4228e" providerId="LiveId" clId="{62EBDEB3-D276-4FA0-AB08-79429F66244B}" dt="2025-10-11T03:47:31.610" v="126" actId="26606"/>
          <ac:spMkLst>
            <pc:docMk/>
            <pc:sldMk cId="0" sldId="264"/>
            <ac:spMk id="15" creationId="{3150CB11-0C61-439E-910F-5787759E72A0}"/>
          </ac:spMkLst>
        </pc:spChg>
        <pc:spChg chg="add del">
          <ac:chgData name="Sarath Vijayasankar" userId="18fb987470c4228e" providerId="LiveId" clId="{62EBDEB3-D276-4FA0-AB08-79429F66244B}" dt="2025-10-11T03:47:31.610" v="126" actId="26606"/>
          <ac:spMkLst>
            <pc:docMk/>
            <pc:sldMk cId="0" sldId="264"/>
            <ac:spMk id="17" creationId="{43F8A58B-5155-44CE-A5FF-7647B47D0A7A}"/>
          </ac:spMkLst>
        </pc:spChg>
        <pc:spChg chg="add del">
          <ac:chgData name="Sarath Vijayasankar" userId="18fb987470c4228e" providerId="LiveId" clId="{62EBDEB3-D276-4FA0-AB08-79429F66244B}" dt="2025-10-11T03:47:31.610" v="126" actId="26606"/>
          <ac:spMkLst>
            <pc:docMk/>
            <pc:sldMk cId="0" sldId="264"/>
            <ac:spMk id="19" creationId="{443F2ACA-E6D6-4028-82DD-F03C262D5DE6}"/>
          </ac:spMkLst>
        </pc:spChg>
        <pc:spChg chg="add">
          <ac:chgData name="Sarath Vijayasankar" userId="18fb987470c4228e" providerId="LiveId" clId="{62EBDEB3-D276-4FA0-AB08-79429F66244B}" dt="2025-10-11T03:47:31.610" v="126" actId="26606"/>
          <ac:spMkLst>
            <pc:docMk/>
            <pc:sldMk cId="0" sldId="264"/>
            <ac:spMk id="24" creationId="{DCC231C8-C761-4B31-9B1C-C6D19248C6B3}"/>
          </ac:spMkLst>
        </pc:spChg>
        <pc:graphicFrameChg chg="add mod modGraphic">
          <ac:chgData name="Sarath Vijayasankar" userId="18fb987470c4228e" providerId="LiveId" clId="{62EBDEB3-D276-4FA0-AB08-79429F66244B}" dt="2025-10-11T03:47:31.610" v="126" actId="26606"/>
          <ac:graphicFrameMkLst>
            <pc:docMk/>
            <pc:sldMk cId="0" sldId="264"/>
            <ac:graphicFrameMk id="5" creationId="{2E7BAFA7-884F-74D6-E445-F1B638DC0CD0}"/>
          </ac:graphicFrameMkLst>
        </pc:graphicFrameChg>
      </pc:sldChg>
      <pc:sldChg chg="addSp delSp modSp mod setBg">
        <pc:chgData name="Sarath Vijayasankar" userId="18fb987470c4228e" providerId="LiveId" clId="{62EBDEB3-D276-4FA0-AB08-79429F66244B}" dt="2025-10-11T03:55:35.261" v="160"/>
        <pc:sldMkLst>
          <pc:docMk/>
          <pc:sldMk cId="0" sldId="265"/>
        </pc:sldMkLst>
        <pc:spChg chg="mod">
          <ac:chgData name="Sarath Vijayasankar" userId="18fb987470c4228e" providerId="LiveId" clId="{62EBDEB3-D276-4FA0-AB08-79429F66244B}" dt="2025-10-11T03:54:29.692" v="148" actId="26606"/>
          <ac:spMkLst>
            <pc:docMk/>
            <pc:sldMk cId="0" sldId="265"/>
            <ac:spMk id="2" creationId="{00000000-0000-0000-0000-000000000000}"/>
          </ac:spMkLst>
        </pc:spChg>
        <pc:spChg chg="del mod">
          <ac:chgData name="Sarath Vijayasankar" userId="18fb987470c4228e" providerId="LiveId" clId="{62EBDEB3-D276-4FA0-AB08-79429F66244B}" dt="2025-10-11T03:48:28.682" v="133" actId="26606"/>
          <ac:spMkLst>
            <pc:docMk/>
            <pc:sldMk cId="0" sldId="265"/>
            <ac:spMk id="3" creationId="{00000000-0000-0000-0000-000000000000}"/>
          </ac:spMkLst>
        </pc:spChg>
        <pc:spChg chg="add del">
          <ac:chgData name="Sarath Vijayasankar" userId="18fb987470c4228e" providerId="LiveId" clId="{62EBDEB3-D276-4FA0-AB08-79429F66244B}" dt="2025-10-11T03:51:00.020" v="134" actId="26606"/>
          <ac:spMkLst>
            <pc:docMk/>
            <pc:sldMk cId="0" sldId="265"/>
            <ac:spMk id="9" creationId="{2E442304-DDBD-4F7B-8017-36BCC863FB40}"/>
          </ac:spMkLst>
        </pc:spChg>
        <pc:spChg chg="add del">
          <ac:chgData name="Sarath Vijayasankar" userId="18fb987470c4228e" providerId="LiveId" clId="{62EBDEB3-D276-4FA0-AB08-79429F66244B}" dt="2025-10-11T03:51:00.020" v="134" actId="26606"/>
          <ac:spMkLst>
            <pc:docMk/>
            <pc:sldMk cId="0" sldId="265"/>
            <ac:spMk id="11" creationId="{5E107275-3853-46FD-A241-DE4355A42675}"/>
          </ac:spMkLst>
        </pc:spChg>
        <pc:spChg chg="add del">
          <ac:chgData name="Sarath Vijayasankar" userId="18fb987470c4228e" providerId="LiveId" clId="{62EBDEB3-D276-4FA0-AB08-79429F66244B}" dt="2025-10-11T03:51:28.375" v="137" actId="26606"/>
          <ac:spMkLst>
            <pc:docMk/>
            <pc:sldMk cId="0" sldId="265"/>
            <ac:spMk id="16" creationId="{08215CFF-2F76-424C-87EF-8C7D8DDD11D4}"/>
          </ac:spMkLst>
        </pc:spChg>
        <pc:spChg chg="add del">
          <ac:chgData name="Sarath Vijayasankar" userId="18fb987470c4228e" providerId="LiveId" clId="{62EBDEB3-D276-4FA0-AB08-79429F66244B}" dt="2025-10-11T03:53:38.964" v="143" actId="26606"/>
          <ac:spMkLst>
            <pc:docMk/>
            <pc:sldMk cId="0" sldId="265"/>
            <ac:spMk id="21" creationId="{C05CBC3C-2E5A-4839-8B9B-2E5A6ADF0F58}"/>
          </ac:spMkLst>
        </pc:spChg>
        <pc:spChg chg="add del">
          <ac:chgData name="Sarath Vijayasankar" userId="18fb987470c4228e" providerId="LiveId" clId="{62EBDEB3-D276-4FA0-AB08-79429F66244B}" dt="2025-10-11T03:53:38.964" v="143" actId="26606"/>
          <ac:spMkLst>
            <pc:docMk/>
            <pc:sldMk cId="0" sldId="265"/>
            <ac:spMk id="23" creationId="{DB5B423A-57CC-4C58-AA26-8E2E862B03A0}"/>
          </ac:spMkLst>
        </pc:spChg>
        <pc:spChg chg="add del">
          <ac:chgData name="Sarath Vijayasankar" userId="18fb987470c4228e" providerId="LiveId" clId="{62EBDEB3-D276-4FA0-AB08-79429F66244B}" dt="2025-10-11T03:54:29.692" v="148" actId="26606"/>
          <ac:spMkLst>
            <pc:docMk/>
            <pc:sldMk cId="0" sldId="265"/>
            <ac:spMk id="28" creationId="{C05CBC3C-2E5A-4839-8B9B-2E5A6ADF0F58}"/>
          </ac:spMkLst>
        </pc:spChg>
        <pc:spChg chg="add del">
          <ac:chgData name="Sarath Vijayasankar" userId="18fb987470c4228e" providerId="LiveId" clId="{62EBDEB3-D276-4FA0-AB08-79429F66244B}" dt="2025-10-11T03:54:29.692" v="148" actId="26606"/>
          <ac:spMkLst>
            <pc:docMk/>
            <pc:sldMk cId="0" sldId="265"/>
            <ac:spMk id="30" creationId="{DB5B423A-57CC-4C58-AA26-8E2E862B03A0}"/>
          </ac:spMkLst>
        </pc:spChg>
        <pc:spChg chg="add del">
          <ac:chgData name="Sarath Vijayasankar" userId="18fb987470c4228e" providerId="LiveId" clId="{62EBDEB3-D276-4FA0-AB08-79429F66244B}" dt="2025-10-11T03:54:29.629" v="147" actId="26606"/>
          <ac:spMkLst>
            <pc:docMk/>
            <pc:sldMk cId="0" sldId="265"/>
            <ac:spMk id="35" creationId="{BACC6370-2D7E-4714-9D71-7542949D7D5D}"/>
          </ac:spMkLst>
        </pc:spChg>
        <pc:spChg chg="add del">
          <ac:chgData name="Sarath Vijayasankar" userId="18fb987470c4228e" providerId="LiveId" clId="{62EBDEB3-D276-4FA0-AB08-79429F66244B}" dt="2025-10-11T03:54:29.629" v="147" actId="26606"/>
          <ac:spMkLst>
            <pc:docMk/>
            <pc:sldMk cId="0" sldId="265"/>
            <ac:spMk id="37" creationId="{F68B3F68-107C-434F-AA38-110D5EA91B85}"/>
          </ac:spMkLst>
        </pc:spChg>
        <pc:spChg chg="add del">
          <ac:chgData name="Sarath Vijayasankar" userId="18fb987470c4228e" providerId="LiveId" clId="{62EBDEB3-D276-4FA0-AB08-79429F66244B}" dt="2025-10-11T03:54:29.629" v="147" actId="26606"/>
          <ac:spMkLst>
            <pc:docMk/>
            <pc:sldMk cId="0" sldId="265"/>
            <ac:spMk id="39" creationId="{AAD0DBB9-1A4B-4391-81D4-CB19F9AB918A}"/>
          </ac:spMkLst>
        </pc:spChg>
        <pc:spChg chg="add del">
          <ac:chgData name="Sarath Vijayasankar" userId="18fb987470c4228e" providerId="LiveId" clId="{62EBDEB3-D276-4FA0-AB08-79429F66244B}" dt="2025-10-11T03:54:29.629" v="147" actId="26606"/>
          <ac:spMkLst>
            <pc:docMk/>
            <pc:sldMk cId="0" sldId="265"/>
            <ac:spMk id="41" creationId="{063BBA22-50EA-4C4D-BE05-F1CE4E63AA56}"/>
          </ac:spMkLst>
        </pc:spChg>
        <pc:spChg chg="add">
          <ac:chgData name="Sarath Vijayasankar" userId="18fb987470c4228e" providerId="LiveId" clId="{62EBDEB3-D276-4FA0-AB08-79429F66244B}" dt="2025-10-11T03:54:29.692" v="148" actId="26606"/>
          <ac:spMkLst>
            <pc:docMk/>
            <pc:sldMk cId="0" sldId="265"/>
            <ac:spMk id="43" creationId="{6C4028FD-8BAA-4A19-BFDE-594D991B7552}"/>
          </ac:spMkLst>
        </pc:spChg>
        <pc:graphicFrameChg chg="add mod modGraphic">
          <ac:chgData name="Sarath Vijayasankar" userId="18fb987470c4228e" providerId="LiveId" clId="{62EBDEB3-D276-4FA0-AB08-79429F66244B}" dt="2025-10-11T03:54:29.692" v="148" actId="26606"/>
          <ac:graphicFrameMkLst>
            <pc:docMk/>
            <pc:sldMk cId="0" sldId="265"/>
            <ac:graphicFrameMk id="5" creationId="{E939DD2B-24A4-72FA-E3E1-0B194573ED40}"/>
          </ac:graphicFrameMkLst>
        </pc:graphicFrameChg>
      </pc:sldChg>
      <pc:sldChg chg="del">
        <pc:chgData name="Sarath Vijayasankar" userId="18fb987470c4228e" providerId="LiveId" clId="{62EBDEB3-D276-4FA0-AB08-79429F66244B}" dt="2025-10-11T03:23:48.045" v="1" actId="2696"/>
        <pc:sldMkLst>
          <pc:docMk/>
          <pc:sldMk cId="0" sldId="266"/>
        </pc:sldMkLst>
      </pc:sldChg>
      <pc:sldChg chg="addSp delSp modSp new mod setBg">
        <pc:chgData name="Sarath Vijayasankar" userId="18fb987470c4228e" providerId="LiveId" clId="{62EBDEB3-D276-4FA0-AB08-79429F66244B}" dt="2025-10-11T03:36:50.479" v="37" actId="26606"/>
        <pc:sldMkLst>
          <pc:docMk/>
          <pc:sldMk cId="3736048671" sldId="266"/>
        </pc:sldMkLst>
        <pc:spChg chg="mod ord">
          <ac:chgData name="Sarath Vijayasankar" userId="18fb987470c4228e" providerId="LiveId" clId="{62EBDEB3-D276-4FA0-AB08-79429F66244B}" dt="2025-10-11T03:36:50.479" v="37" actId="26606"/>
          <ac:spMkLst>
            <pc:docMk/>
            <pc:sldMk cId="3736048671" sldId="266"/>
            <ac:spMk id="2" creationId="{7FD6710F-9771-E6DB-93FB-1F745290ADF4}"/>
          </ac:spMkLst>
        </pc:spChg>
        <pc:spChg chg="del">
          <ac:chgData name="Sarath Vijayasankar" userId="18fb987470c4228e" providerId="LiveId" clId="{62EBDEB3-D276-4FA0-AB08-79429F66244B}" dt="2025-10-11T03:35:18.021" v="26" actId="931"/>
          <ac:spMkLst>
            <pc:docMk/>
            <pc:sldMk cId="3736048671" sldId="266"/>
            <ac:spMk id="3" creationId="{AAF792E8-AE76-226A-E945-968B8B81D917}"/>
          </ac:spMkLst>
        </pc:spChg>
        <pc:spChg chg="add del">
          <ac:chgData name="Sarath Vijayasankar" userId="18fb987470c4228e" providerId="LiveId" clId="{62EBDEB3-D276-4FA0-AB08-79429F66244B}" dt="2025-10-11T03:36:50.479" v="37" actId="26606"/>
          <ac:spMkLst>
            <pc:docMk/>
            <pc:sldMk cId="3736048671" sldId="266"/>
            <ac:spMk id="10" creationId="{37C89E4B-3C9F-44B9-8B86-D9E3D112D8EC}"/>
          </ac:spMkLst>
        </pc:spChg>
        <pc:spChg chg="add del">
          <ac:chgData name="Sarath Vijayasankar" userId="18fb987470c4228e" providerId="LiveId" clId="{62EBDEB3-D276-4FA0-AB08-79429F66244B}" dt="2025-10-11T03:36:50.479" v="37" actId="26606"/>
          <ac:spMkLst>
            <pc:docMk/>
            <pc:sldMk cId="3736048671" sldId="266"/>
            <ac:spMk id="18" creationId="{19022E20-5D67-1490-E0DC-F14A24ECE7EA}"/>
          </ac:spMkLst>
        </pc:spChg>
        <pc:spChg chg="add del">
          <ac:chgData name="Sarath Vijayasankar" userId="18fb987470c4228e" providerId="LiveId" clId="{62EBDEB3-D276-4FA0-AB08-79429F66244B}" dt="2025-10-11T03:36:50.479" v="37" actId="26606"/>
          <ac:spMkLst>
            <pc:docMk/>
            <pc:sldMk cId="3736048671" sldId="266"/>
            <ac:spMk id="21" creationId="{B1595A09-E336-4D1B-9B3A-06A2287A54E2}"/>
          </ac:spMkLst>
        </pc:spChg>
        <pc:spChg chg="add del">
          <ac:chgData name="Sarath Vijayasankar" userId="18fb987470c4228e" providerId="LiveId" clId="{62EBDEB3-D276-4FA0-AB08-79429F66244B}" dt="2025-10-11T03:36:50.479" v="37" actId="26606"/>
          <ac:spMkLst>
            <pc:docMk/>
            <pc:sldMk cId="3736048671" sldId="266"/>
            <ac:spMk id="23" creationId="{3540989C-C7B8-473B-BF87-6F2DA6A90006}"/>
          </ac:spMkLst>
        </pc:spChg>
        <pc:spChg chg="add del">
          <ac:chgData name="Sarath Vijayasankar" userId="18fb987470c4228e" providerId="LiveId" clId="{62EBDEB3-D276-4FA0-AB08-79429F66244B}" dt="2025-10-11T03:36:48.197" v="35" actId="26606"/>
          <ac:spMkLst>
            <pc:docMk/>
            <pc:sldMk cId="3736048671" sldId="266"/>
            <ac:spMk id="28" creationId="{9203DE33-2CD4-4CA8-9AF3-37C3B65133B0}"/>
          </ac:spMkLst>
        </pc:spChg>
        <pc:spChg chg="add del">
          <ac:chgData name="Sarath Vijayasankar" userId="18fb987470c4228e" providerId="LiveId" clId="{62EBDEB3-D276-4FA0-AB08-79429F66244B}" dt="2025-10-11T03:36:48.197" v="35" actId="26606"/>
          <ac:spMkLst>
            <pc:docMk/>
            <pc:sldMk cId="3736048671" sldId="266"/>
            <ac:spMk id="30" creationId="{0AF57B88-1D4C-41FA-A761-EC1DD10C35CB}"/>
          </ac:spMkLst>
        </pc:spChg>
        <pc:spChg chg="add del">
          <ac:chgData name="Sarath Vijayasankar" userId="18fb987470c4228e" providerId="LiveId" clId="{62EBDEB3-D276-4FA0-AB08-79429F66244B}" dt="2025-10-11T03:36:48.197" v="35" actId="26606"/>
          <ac:spMkLst>
            <pc:docMk/>
            <pc:sldMk cId="3736048671" sldId="266"/>
            <ac:spMk id="32" creationId="{D2548F45-5164-4ABB-8212-7F293FDED8D4}"/>
          </ac:spMkLst>
        </pc:spChg>
        <pc:spChg chg="add del">
          <ac:chgData name="Sarath Vijayasankar" userId="18fb987470c4228e" providerId="LiveId" clId="{62EBDEB3-D276-4FA0-AB08-79429F66244B}" dt="2025-10-11T03:36:48.197" v="35" actId="26606"/>
          <ac:spMkLst>
            <pc:docMk/>
            <pc:sldMk cId="3736048671" sldId="266"/>
            <ac:spMk id="34" creationId="{5E81CCFB-7BEF-4186-86FB-D09450B4D02D}"/>
          </ac:spMkLst>
        </pc:spChg>
        <pc:picChg chg="add mod ord">
          <ac:chgData name="Sarath Vijayasankar" userId="18fb987470c4228e" providerId="LiveId" clId="{62EBDEB3-D276-4FA0-AB08-79429F66244B}" dt="2025-10-11T03:36:50.479" v="37" actId="26606"/>
          <ac:picMkLst>
            <pc:docMk/>
            <pc:sldMk cId="3736048671" sldId="266"/>
            <ac:picMk id="5" creationId="{0952ADED-DBF1-923B-A258-BEA274581B3E}"/>
          </ac:picMkLst>
        </pc:picChg>
        <pc:cxnChg chg="add del">
          <ac:chgData name="Sarath Vijayasankar" userId="18fb987470c4228e" providerId="LiveId" clId="{62EBDEB3-D276-4FA0-AB08-79429F66244B}" dt="2025-10-11T03:36:50.479" v="37" actId="26606"/>
          <ac:cxnSpMkLst>
            <pc:docMk/>
            <pc:sldMk cId="3736048671" sldId="266"/>
            <ac:cxnSpMk id="12" creationId="{AA2EAA10-076F-46BD-8F0F-B9A2FB77A85C}"/>
          </ac:cxnSpMkLst>
        </pc:cxnChg>
        <pc:cxnChg chg="add del">
          <ac:chgData name="Sarath Vijayasankar" userId="18fb987470c4228e" providerId="LiveId" clId="{62EBDEB3-D276-4FA0-AB08-79429F66244B}" dt="2025-10-11T03:36:50.479" v="37" actId="26606"/>
          <ac:cxnSpMkLst>
            <pc:docMk/>
            <pc:sldMk cId="3736048671" sldId="266"/>
            <ac:cxnSpMk id="14" creationId="{D891E407-403B-4764-86C9-33A56D3BCAA3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EFFD15-88CF-4815-A72F-66391B58721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E34A13C-3195-4CCA-9578-B09AD3D06677}">
      <dgm:prSet/>
      <dgm:spPr/>
      <dgm:t>
        <a:bodyPr/>
        <a:lstStyle/>
        <a:p>
          <a:r>
            <a:rPr lang="en-US"/>
            <a:t>It helps us summarize, interpret, and communicate data effectively.</a:t>
          </a:r>
        </a:p>
      </dgm:t>
    </dgm:pt>
    <dgm:pt modelId="{AA9DA824-14F7-47BB-9992-413FF4498761}" type="parTrans" cxnId="{B506CC7E-06B3-470C-90B0-0D7E03EE5CAE}">
      <dgm:prSet/>
      <dgm:spPr/>
      <dgm:t>
        <a:bodyPr/>
        <a:lstStyle/>
        <a:p>
          <a:endParaRPr lang="en-US"/>
        </a:p>
      </dgm:t>
    </dgm:pt>
    <dgm:pt modelId="{2EF1472F-1A87-416D-ABDE-74288EC51EC0}" type="sibTrans" cxnId="{B506CC7E-06B3-470C-90B0-0D7E03EE5CAE}">
      <dgm:prSet/>
      <dgm:spPr/>
      <dgm:t>
        <a:bodyPr/>
        <a:lstStyle/>
        <a:p>
          <a:endParaRPr lang="en-US"/>
        </a:p>
      </dgm:t>
    </dgm:pt>
    <dgm:pt modelId="{3437A893-8EC6-45BE-AE3E-B03D30D81C50}">
      <dgm:prSet/>
      <dgm:spPr/>
      <dgm:t>
        <a:bodyPr/>
        <a:lstStyle/>
        <a:p>
          <a:r>
            <a:rPr lang="en-US"/>
            <a:t>Without statistics, data science is just raw numbers — no meaning, no insight.</a:t>
          </a:r>
        </a:p>
      </dgm:t>
    </dgm:pt>
    <dgm:pt modelId="{13075F57-9CBD-45B1-949C-4CA2A8B37F3D}" type="parTrans" cxnId="{BFA94E35-AA50-4E28-A447-815B68687819}">
      <dgm:prSet/>
      <dgm:spPr/>
      <dgm:t>
        <a:bodyPr/>
        <a:lstStyle/>
        <a:p>
          <a:endParaRPr lang="en-US"/>
        </a:p>
      </dgm:t>
    </dgm:pt>
    <dgm:pt modelId="{81BC4295-1C2E-4435-BFDD-2E89398D696E}" type="sibTrans" cxnId="{BFA94E35-AA50-4E28-A447-815B68687819}">
      <dgm:prSet/>
      <dgm:spPr/>
      <dgm:t>
        <a:bodyPr/>
        <a:lstStyle/>
        <a:p>
          <a:endParaRPr lang="en-US"/>
        </a:p>
      </dgm:t>
    </dgm:pt>
    <dgm:pt modelId="{5AF9C060-9272-4B4E-95FE-F3BF297EDAB2}">
      <dgm:prSet/>
      <dgm:spPr/>
      <dgm:t>
        <a:bodyPr/>
        <a:lstStyle/>
        <a:p>
          <a:r>
            <a:rPr lang="en-US"/>
            <a:t>Statistics turns vast data into stories that reveal truth and guide smart decisions.</a:t>
          </a:r>
        </a:p>
      </dgm:t>
    </dgm:pt>
    <dgm:pt modelId="{F28DB0D5-F359-4DF8-AB53-A806DFA982AD}" type="parTrans" cxnId="{9C492448-CEE9-4CAD-81EB-FB384C0D9E50}">
      <dgm:prSet/>
      <dgm:spPr/>
      <dgm:t>
        <a:bodyPr/>
        <a:lstStyle/>
        <a:p>
          <a:endParaRPr lang="en-US"/>
        </a:p>
      </dgm:t>
    </dgm:pt>
    <dgm:pt modelId="{F7774F59-C6FA-4AE9-A166-59B14B0D6B2D}" type="sibTrans" cxnId="{9C492448-CEE9-4CAD-81EB-FB384C0D9E50}">
      <dgm:prSet/>
      <dgm:spPr/>
      <dgm:t>
        <a:bodyPr/>
        <a:lstStyle/>
        <a:p>
          <a:endParaRPr lang="en-US"/>
        </a:p>
      </dgm:t>
    </dgm:pt>
    <dgm:pt modelId="{5457AA9C-6F93-48DF-909F-BFA319C9D2EB}">
      <dgm:prSet/>
      <dgm:spPr/>
      <dgm:t>
        <a:bodyPr/>
        <a:lstStyle/>
        <a:p>
          <a:r>
            <a:rPr lang="en-US"/>
            <a:t>It uncovers patterns hidden in chaos and helps identify trends that drive innovation.</a:t>
          </a:r>
        </a:p>
      </dgm:t>
    </dgm:pt>
    <dgm:pt modelId="{BA3A6B28-5478-445B-9835-53EC0C5BCAA7}" type="parTrans" cxnId="{88C4A373-6209-4B79-A01D-B739ADDCDEC4}">
      <dgm:prSet/>
      <dgm:spPr/>
      <dgm:t>
        <a:bodyPr/>
        <a:lstStyle/>
        <a:p>
          <a:endParaRPr lang="en-US"/>
        </a:p>
      </dgm:t>
    </dgm:pt>
    <dgm:pt modelId="{569E40D8-7F6D-46DA-B9D4-A300F8B69A93}" type="sibTrans" cxnId="{88C4A373-6209-4B79-A01D-B739ADDCDEC4}">
      <dgm:prSet/>
      <dgm:spPr/>
      <dgm:t>
        <a:bodyPr/>
        <a:lstStyle/>
        <a:p>
          <a:endParaRPr lang="en-US"/>
        </a:p>
      </dgm:t>
    </dgm:pt>
    <dgm:pt modelId="{73BC23F9-DEBB-48CF-8704-F233A46130A6}">
      <dgm:prSet/>
      <dgm:spPr/>
      <dgm:t>
        <a:bodyPr/>
        <a:lstStyle/>
        <a:p>
          <a:r>
            <a:rPr lang="en-US"/>
            <a:t>From predicting customer behavior to improving healthcare outcomes, every insight begins with statistical reasoning.</a:t>
          </a:r>
        </a:p>
      </dgm:t>
    </dgm:pt>
    <dgm:pt modelId="{EB5EFF0E-00FD-4707-8C1E-3F2657CDF9A7}" type="parTrans" cxnId="{3CC2C31B-A5E5-4E2C-B23B-D6ABE11E08E5}">
      <dgm:prSet/>
      <dgm:spPr/>
      <dgm:t>
        <a:bodyPr/>
        <a:lstStyle/>
        <a:p>
          <a:endParaRPr lang="en-US"/>
        </a:p>
      </dgm:t>
    </dgm:pt>
    <dgm:pt modelId="{6C86A7FB-38EA-4907-9879-5DA42F66C2E8}" type="sibTrans" cxnId="{3CC2C31B-A5E5-4E2C-B23B-D6ABE11E08E5}">
      <dgm:prSet/>
      <dgm:spPr/>
      <dgm:t>
        <a:bodyPr/>
        <a:lstStyle/>
        <a:p>
          <a:endParaRPr lang="en-US"/>
        </a:p>
      </dgm:t>
    </dgm:pt>
    <dgm:pt modelId="{77501ACD-B8C6-433C-B11C-3DF0EB8D8DC8}">
      <dgm:prSet/>
      <dgm:spPr/>
      <dgm:t>
        <a:bodyPr/>
        <a:lstStyle/>
        <a:p>
          <a:r>
            <a:rPr lang="en-US"/>
            <a:t>It empowers analysts to distinguish real impact from random noise.</a:t>
          </a:r>
        </a:p>
      </dgm:t>
    </dgm:pt>
    <dgm:pt modelId="{210D6B08-579B-4DDA-AA41-4C172666870C}" type="parTrans" cxnId="{5EACD037-DB31-45F4-A433-CCF6794BCE68}">
      <dgm:prSet/>
      <dgm:spPr/>
      <dgm:t>
        <a:bodyPr/>
        <a:lstStyle/>
        <a:p>
          <a:endParaRPr lang="en-US"/>
        </a:p>
      </dgm:t>
    </dgm:pt>
    <dgm:pt modelId="{A81FFBCD-260A-49D8-B78F-9E6EF5267484}" type="sibTrans" cxnId="{5EACD037-DB31-45F4-A433-CCF6794BCE68}">
      <dgm:prSet/>
      <dgm:spPr/>
      <dgm:t>
        <a:bodyPr/>
        <a:lstStyle/>
        <a:p>
          <a:endParaRPr lang="en-US"/>
        </a:p>
      </dgm:t>
    </dgm:pt>
    <dgm:pt modelId="{362392B3-A084-4025-A3C6-214517D9785C}">
      <dgm:prSet/>
      <dgm:spPr/>
      <dgm:t>
        <a:bodyPr/>
        <a:lstStyle/>
        <a:p>
          <a:r>
            <a:rPr lang="en-US"/>
            <a:t>Simply put, statistics gives data a voice — one that speaks logic, evidence, and clarity.</a:t>
          </a:r>
        </a:p>
      </dgm:t>
    </dgm:pt>
    <dgm:pt modelId="{802907EA-E804-40E5-BD2E-CF6CD2F820D8}" type="parTrans" cxnId="{BE8E2D69-3E88-41FA-A046-1E62B1E8833E}">
      <dgm:prSet/>
      <dgm:spPr/>
      <dgm:t>
        <a:bodyPr/>
        <a:lstStyle/>
        <a:p>
          <a:endParaRPr lang="en-US"/>
        </a:p>
      </dgm:t>
    </dgm:pt>
    <dgm:pt modelId="{7F3212AF-3302-41AF-BB8C-0568FB07EC71}" type="sibTrans" cxnId="{BE8E2D69-3E88-41FA-A046-1E62B1E8833E}">
      <dgm:prSet/>
      <dgm:spPr/>
      <dgm:t>
        <a:bodyPr/>
        <a:lstStyle/>
        <a:p>
          <a:endParaRPr lang="en-US"/>
        </a:p>
      </dgm:t>
    </dgm:pt>
    <dgm:pt modelId="{8200F785-0207-4E47-9D19-D7039CCEF257}" type="pres">
      <dgm:prSet presAssocID="{2EEFFD15-88CF-4815-A72F-66391B587210}" presName="root" presStyleCnt="0">
        <dgm:presLayoutVars>
          <dgm:dir/>
          <dgm:resizeHandles val="exact"/>
        </dgm:presLayoutVars>
      </dgm:prSet>
      <dgm:spPr/>
    </dgm:pt>
    <dgm:pt modelId="{71151BB4-DA24-456C-87BA-D174B8E9AE87}" type="pres">
      <dgm:prSet presAssocID="{2EEFFD15-88CF-4815-A72F-66391B587210}" presName="container" presStyleCnt="0">
        <dgm:presLayoutVars>
          <dgm:dir/>
          <dgm:resizeHandles val="exact"/>
        </dgm:presLayoutVars>
      </dgm:prSet>
      <dgm:spPr/>
    </dgm:pt>
    <dgm:pt modelId="{3346F34F-191B-4CC5-8F6F-84F266182501}" type="pres">
      <dgm:prSet presAssocID="{8E34A13C-3195-4CCA-9578-B09AD3D06677}" presName="compNode" presStyleCnt="0"/>
      <dgm:spPr/>
    </dgm:pt>
    <dgm:pt modelId="{B947B155-3E00-4C76-BD5E-25976B011EE6}" type="pres">
      <dgm:prSet presAssocID="{8E34A13C-3195-4CCA-9578-B09AD3D06677}" presName="iconBgRect" presStyleLbl="bgShp" presStyleIdx="0" presStyleCnt="7"/>
      <dgm:spPr/>
    </dgm:pt>
    <dgm:pt modelId="{9D6882B0-3820-49DC-8A77-5D373354F0E2}" type="pres">
      <dgm:prSet presAssocID="{8E34A13C-3195-4CCA-9578-B09AD3D06677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56E0A240-F365-4CBB-8994-A746A0067EC4}" type="pres">
      <dgm:prSet presAssocID="{8E34A13C-3195-4CCA-9578-B09AD3D06677}" presName="spaceRect" presStyleCnt="0"/>
      <dgm:spPr/>
    </dgm:pt>
    <dgm:pt modelId="{7A4A9E70-126F-4123-834B-AE1CEAEBDA42}" type="pres">
      <dgm:prSet presAssocID="{8E34A13C-3195-4CCA-9578-B09AD3D06677}" presName="textRect" presStyleLbl="revTx" presStyleIdx="0" presStyleCnt="7">
        <dgm:presLayoutVars>
          <dgm:chMax val="1"/>
          <dgm:chPref val="1"/>
        </dgm:presLayoutVars>
      </dgm:prSet>
      <dgm:spPr/>
    </dgm:pt>
    <dgm:pt modelId="{416ED8E0-9563-4D8E-AB61-17AAD427451F}" type="pres">
      <dgm:prSet presAssocID="{2EF1472F-1A87-416D-ABDE-74288EC51EC0}" presName="sibTrans" presStyleLbl="sibTrans2D1" presStyleIdx="0" presStyleCnt="0"/>
      <dgm:spPr/>
    </dgm:pt>
    <dgm:pt modelId="{9054958C-220D-4C2F-95A0-8999CFF1811D}" type="pres">
      <dgm:prSet presAssocID="{3437A893-8EC6-45BE-AE3E-B03D30D81C50}" presName="compNode" presStyleCnt="0"/>
      <dgm:spPr/>
    </dgm:pt>
    <dgm:pt modelId="{AF2D2D3C-A40C-42AD-9E9B-18E57F3EC715}" type="pres">
      <dgm:prSet presAssocID="{3437A893-8EC6-45BE-AE3E-B03D30D81C50}" presName="iconBgRect" presStyleLbl="bgShp" presStyleIdx="1" presStyleCnt="7"/>
      <dgm:spPr/>
    </dgm:pt>
    <dgm:pt modelId="{9FF5D750-F767-4399-AB71-10CDE3018FD8}" type="pres">
      <dgm:prSet presAssocID="{3437A893-8EC6-45BE-AE3E-B03D30D81C50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0D8A15B3-9664-4F86-B4A0-A1876B620565}" type="pres">
      <dgm:prSet presAssocID="{3437A893-8EC6-45BE-AE3E-B03D30D81C50}" presName="spaceRect" presStyleCnt="0"/>
      <dgm:spPr/>
    </dgm:pt>
    <dgm:pt modelId="{BF2B9A56-12E6-4AF6-81DD-7F52201D58DE}" type="pres">
      <dgm:prSet presAssocID="{3437A893-8EC6-45BE-AE3E-B03D30D81C50}" presName="textRect" presStyleLbl="revTx" presStyleIdx="1" presStyleCnt="7">
        <dgm:presLayoutVars>
          <dgm:chMax val="1"/>
          <dgm:chPref val="1"/>
        </dgm:presLayoutVars>
      </dgm:prSet>
      <dgm:spPr/>
    </dgm:pt>
    <dgm:pt modelId="{1B3539EC-C96A-4FA3-80E7-7AD413D58CBA}" type="pres">
      <dgm:prSet presAssocID="{81BC4295-1C2E-4435-BFDD-2E89398D696E}" presName="sibTrans" presStyleLbl="sibTrans2D1" presStyleIdx="0" presStyleCnt="0"/>
      <dgm:spPr/>
    </dgm:pt>
    <dgm:pt modelId="{9167A020-077C-4901-8D76-5192675DAD1F}" type="pres">
      <dgm:prSet presAssocID="{5AF9C060-9272-4B4E-95FE-F3BF297EDAB2}" presName="compNode" presStyleCnt="0"/>
      <dgm:spPr/>
    </dgm:pt>
    <dgm:pt modelId="{7FD1ED6F-7D9F-4839-A0E1-E1B530D783BE}" type="pres">
      <dgm:prSet presAssocID="{5AF9C060-9272-4B4E-95FE-F3BF297EDAB2}" presName="iconBgRect" presStyleLbl="bgShp" presStyleIdx="2" presStyleCnt="7"/>
      <dgm:spPr/>
    </dgm:pt>
    <dgm:pt modelId="{1BAA7451-98C4-48B4-B183-61720357E064}" type="pres">
      <dgm:prSet presAssocID="{5AF9C060-9272-4B4E-95FE-F3BF297EDAB2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064F52B1-8D15-482A-BC61-656BCA3AF200}" type="pres">
      <dgm:prSet presAssocID="{5AF9C060-9272-4B4E-95FE-F3BF297EDAB2}" presName="spaceRect" presStyleCnt="0"/>
      <dgm:spPr/>
    </dgm:pt>
    <dgm:pt modelId="{802B4088-4EBE-4026-9E2C-1EFBD521EABF}" type="pres">
      <dgm:prSet presAssocID="{5AF9C060-9272-4B4E-95FE-F3BF297EDAB2}" presName="textRect" presStyleLbl="revTx" presStyleIdx="2" presStyleCnt="7">
        <dgm:presLayoutVars>
          <dgm:chMax val="1"/>
          <dgm:chPref val="1"/>
        </dgm:presLayoutVars>
      </dgm:prSet>
      <dgm:spPr/>
    </dgm:pt>
    <dgm:pt modelId="{FB7C0B36-63A9-4083-A7A9-332AC29849EE}" type="pres">
      <dgm:prSet presAssocID="{F7774F59-C6FA-4AE9-A166-59B14B0D6B2D}" presName="sibTrans" presStyleLbl="sibTrans2D1" presStyleIdx="0" presStyleCnt="0"/>
      <dgm:spPr/>
    </dgm:pt>
    <dgm:pt modelId="{D4E704DD-BCE9-4FAA-A9E6-F8C0A9F8D3B2}" type="pres">
      <dgm:prSet presAssocID="{5457AA9C-6F93-48DF-909F-BFA319C9D2EB}" presName="compNode" presStyleCnt="0"/>
      <dgm:spPr/>
    </dgm:pt>
    <dgm:pt modelId="{65F68CC1-A8E3-45E6-A797-383C105017B4}" type="pres">
      <dgm:prSet presAssocID="{5457AA9C-6F93-48DF-909F-BFA319C9D2EB}" presName="iconBgRect" presStyleLbl="bgShp" presStyleIdx="3" presStyleCnt="7"/>
      <dgm:spPr/>
    </dgm:pt>
    <dgm:pt modelId="{12A0AEAD-D0B9-4787-8C39-57991F1CD80A}" type="pres">
      <dgm:prSet presAssocID="{5457AA9C-6F93-48DF-909F-BFA319C9D2EB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CAFA8E08-68E0-4A7C-831E-335A40D308EE}" type="pres">
      <dgm:prSet presAssocID="{5457AA9C-6F93-48DF-909F-BFA319C9D2EB}" presName="spaceRect" presStyleCnt="0"/>
      <dgm:spPr/>
    </dgm:pt>
    <dgm:pt modelId="{FBA47AD8-2C9F-4AD4-AB9F-D582BA0B11C5}" type="pres">
      <dgm:prSet presAssocID="{5457AA9C-6F93-48DF-909F-BFA319C9D2EB}" presName="textRect" presStyleLbl="revTx" presStyleIdx="3" presStyleCnt="7">
        <dgm:presLayoutVars>
          <dgm:chMax val="1"/>
          <dgm:chPref val="1"/>
        </dgm:presLayoutVars>
      </dgm:prSet>
      <dgm:spPr/>
    </dgm:pt>
    <dgm:pt modelId="{F98A09B4-7480-405C-8BC8-A972EDA82935}" type="pres">
      <dgm:prSet presAssocID="{569E40D8-7F6D-46DA-B9D4-A300F8B69A93}" presName="sibTrans" presStyleLbl="sibTrans2D1" presStyleIdx="0" presStyleCnt="0"/>
      <dgm:spPr/>
    </dgm:pt>
    <dgm:pt modelId="{9022CF37-59E7-4FDA-86A1-473A1BEDB0C8}" type="pres">
      <dgm:prSet presAssocID="{73BC23F9-DEBB-48CF-8704-F233A46130A6}" presName="compNode" presStyleCnt="0"/>
      <dgm:spPr/>
    </dgm:pt>
    <dgm:pt modelId="{FB6905EE-D428-41AA-B16A-199FC5C098F5}" type="pres">
      <dgm:prSet presAssocID="{73BC23F9-DEBB-48CF-8704-F233A46130A6}" presName="iconBgRect" presStyleLbl="bgShp" presStyleIdx="4" presStyleCnt="7"/>
      <dgm:spPr/>
    </dgm:pt>
    <dgm:pt modelId="{4CE3E1A2-93E4-4160-B2B2-3096C07D7E87}" type="pres">
      <dgm:prSet presAssocID="{73BC23F9-DEBB-48CF-8704-F233A46130A6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51CC7ACD-B095-43ED-A08A-C5270AE55AA6}" type="pres">
      <dgm:prSet presAssocID="{73BC23F9-DEBB-48CF-8704-F233A46130A6}" presName="spaceRect" presStyleCnt="0"/>
      <dgm:spPr/>
    </dgm:pt>
    <dgm:pt modelId="{05060F0D-F27A-46A4-983B-1D32364EE560}" type="pres">
      <dgm:prSet presAssocID="{73BC23F9-DEBB-48CF-8704-F233A46130A6}" presName="textRect" presStyleLbl="revTx" presStyleIdx="4" presStyleCnt="7">
        <dgm:presLayoutVars>
          <dgm:chMax val="1"/>
          <dgm:chPref val="1"/>
        </dgm:presLayoutVars>
      </dgm:prSet>
      <dgm:spPr/>
    </dgm:pt>
    <dgm:pt modelId="{62021E10-0245-4C97-8613-333CB3A3559E}" type="pres">
      <dgm:prSet presAssocID="{6C86A7FB-38EA-4907-9879-5DA42F66C2E8}" presName="sibTrans" presStyleLbl="sibTrans2D1" presStyleIdx="0" presStyleCnt="0"/>
      <dgm:spPr/>
    </dgm:pt>
    <dgm:pt modelId="{B2B1E072-DC6D-4184-B113-31519F3997CD}" type="pres">
      <dgm:prSet presAssocID="{77501ACD-B8C6-433C-B11C-3DF0EB8D8DC8}" presName="compNode" presStyleCnt="0"/>
      <dgm:spPr/>
    </dgm:pt>
    <dgm:pt modelId="{37A5B345-F7A3-4D07-88D4-42B42C650A28}" type="pres">
      <dgm:prSet presAssocID="{77501ACD-B8C6-433C-B11C-3DF0EB8D8DC8}" presName="iconBgRect" presStyleLbl="bgShp" presStyleIdx="5" presStyleCnt="7"/>
      <dgm:spPr/>
    </dgm:pt>
    <dgm:pt modelId="{1AD83CD3-CEB5-49F1-8AFB-833090A53A29}" type="pres">
      <dgm:prSet presAssocID="{77501ACD-B8C6-433C-B11C-3DF0EB8D8DC8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"/>
        </a:ext>
      </dgm:extLst>
    </dgm:pt>
    <dgm:pt modelId="{DB7862A9-2BCC-43E0-B166-BEDF19596F52}" type="pres">
      <dgm:prSet presAssocID="{77501ACD-B8C6-433C-B11C-3DF0EB8D8DC8}" presName="spaceRect" presStyleCnt="0"/>
      <dgm:spPr/>
    </dgm:pt>
    <dgm:pt modelId="{93DC7959-17C6-4721-94C1-1374B875248C}" type="pres">
      <dgm:prSet presAssocID="{77501ACD-B8C6-433C-B11C-3DF0EB8D8DC8}" presName="textRect" presStyleLbl="revTx" presStyleIdx="5" presStyleCnt="7">
        <dgm:presLayoutVars>
          <dgm:chMax val="1"/>
          <dgm:chPref val="1"/>
        </dgm:presLayoutVars>
      </dgm:prSet>
      <dgm:spPr/>
    </dgm:pt>
    <dgm:pt modelId="{9F2D99CE-AF89-48F4-A2DD-D208039C4D7F}" type="pres">
      <dgm:prSet presAssocID="{A81FFBCD-260A-49D8-B78F-9E6EF5267484}" presName="sibTrans" presStyleLbl="sibTrans2D1" presStyleIdx="0" presStyleCnt="0"/>
      <dgm:spPr/>
    </dgm:pt>
    <dgm:pt modelId="{4DC15A47-818B-4109-93AF-2E9989087EDF}" type="pres">
      <dgm:prSet presAssocID="{362392B3-A084-4025-A3C6-214517D9785C}" presName="compNode" presStyleCnt="0"/>
      <dgm:spPr/>
    </dgm:pt>
    <dgm:pt modelId="{F343E5B9-EBCC-40A8-B891-A3DE4A21022E}" type="pres">
      <dgm:prSet presAssocID="{362392B3-A084-4025-A3C6-214517D9785C}" presName="iconBgRect" presStyleLbl="bgShp" presStyleIdx="6" presStyleCnt="7"/>
      <dgm:spPr/>
    </dgm:pt>
    <dgm:pt modelId="{37B1A53E-FD9E-4FFF-B2B5-09DA5737CF0E}" type="pres">
      <dgm:prSet presAssocID="{362392B3-A084-4025-A3C6-214517D9785C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9A6D7337-F41F-4DF3-BEA1-18E4B08725E3}" type="pres">
      <dgm:prSet presAssocID="{362392B3-A084-4025-A3C6-214517D9785C}" presName="spaceRect" presStyleCnt="0"/>
      <dgm:spPr/>
    </dgm:pt>
    <dgm:pt modelId="{A955A287-4603-4107-8719-A68849BDB9F0}" type="pres">
      <dgm:prSet presAssocID="{362392B3-A084-4025-A3C6-214517D9785C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FC364300-F345-440C-A41B-1D8256C52EE5}" type="presOf" srcId="{8E34A13C-3195-4CCA-9578-B09AD3D06677}" destId="{7A4A9E70-126F-4123-834B-AE1CEAEBDA42}" srcOrd="0" destOrd="0" presId="urn:microsoft.com/office/officeart/2018/2/layout/IconCircleList"/>
    <dgm:cxn modelId="{3CC2C31B-A5E5-4E2C-B23B-D6ABE11E08E5}" srcId="{2EEFFD15-88CF-4815-A72F-66391B587210}" destId="{73BC23F9-DEBB-48CF-8704-F233A46130A6}" srcOrd="4" destOrd="0" parTransId="{EB5EFF0E-00FD-4707-8C1E-3F2657CDF9A7}" sibTransId="{6C86A7FB-38EA-4907-9879-5DA42F66C2E8}"/>
    <dgm:cxn modelId="{BFA94E35-AA50-4E28-A447-815B68687819}" srcId="{2EEFFD15-88CF-4815-A72F-66391B587210}" destId="{3437A893-8EC6-45BE-AE3E-B03D30D81C50}" srcOrd="1" destOrd="0" parTransId="{13075F57-9CBD-45B1-949C-4CA2A8B37F3D}" sibTransId="{81BC4295-1C2E-4435-BFDD-2E89398D696E}"/>
    <dgm:cxn modelId="{5EACD037-DB31-45F4-A433-CCF6794BCE68}" srcId="{2EEFFD15-88CF-4815-A72F-66391B587210}" destId="{77501ACD-B8C6-433C-B11C-3DF0EB8D8DC8}" srcOrd="5" destOrd="0" parTransId="{210D6B08-579B-4DDA-AA41-4C172666870C}" sibTransId="{A81FFBCD-260A-49D8-B78F-9E6EF5267484}"/>
    <dgm:cxn modelId="{7681B767-2D6C-4B63-AEEC-9EEC7E582845}" type="presOf" srcId="{5AF9C060-9272-4B4E-95FE-F3BF297EDAB2}" destId="{802B4088-4EBE-4026-9E2C-1EFBD521EABF}" srcOrd="0" destOrd="0" presId="urn:microsoft.com/office/officeart/2018/2/layout/IconCircleList"/>
    <dgm:cxn modelId="{37080648-DCAE-4180-BD8F-6E1CFAE0F84A}" type="presOf" srcId="{2EEFFD15-88CF-4815-A72F-66391B587210}" destId="{8200F785-0207-4E47-9D19-D7039CCEF257}" srcOrd="0" destOrd="0" presId="urn:microsoft.com/office/officeart/2018/2/layout/IconCircleList"/>
    <dgm:cxn modelId="{9C492448-CEE9-4CAD-81EB-FB384C0D9E50}" srcId="{2EEFFD15-88CF-4815-A72F-66391B587210}" destId="{5AF9C060-9272-4B4E-95FE-F3BF297EDAB2}" srcOrd="2" destOrd="0" parTransId="{F28DB0D5-F359-4DF8-AB53-A806DFA982AD}" sibTransId="{F7774F59-C6FA-4AE9-A166-59B14B0D6B2D}"/>
    <dgm:cxn modelId="{BE8E2D69-3E88-41FA-A046-1E62B1E8833E}" srcId="{2EEFFD15-88CF-4815-A72F-66391B587210}" destId="{362392B3-A084-4025-A3C6-214517D9785C}" srcOrd="6" destOrd="0" parTransId="{802907EA-E804-40E5-BD2E-CF6CD2F820D8}" sibTransId="{7F3212AF-3302-41AF-BB8C-0568FB07EC71}"/>
    <dgm:cxn modelId="{AABA946A-FA16-431B-AD3C-D7DDC42947B1}" type="presOf" srcId="{362392B3-A084-4025-A3C6-214517D9785C}" destId="{A955A287-4603-4107-8719-A68849BDB9F0}" srcOrd="0" destOrd="0" presId="urn:microsoft.com/office/officeart/2018/2/layout/IconCircleList"/>
    <dgm:cxn modelId="{39269D6E-5728-4107-BA2E-0CE2AD4A3C9E}" type="presOf" srcId="{81BC4295-1C2E-4435-BFDD-2E89398D696E}" destId="{1B3539EC-C96A-4FA3-80E7-7AD413D58CBA}" srcOrd="0" destOrd="0" presId="urn:microsoft.com/office/officeart/2018/2/layout/IconCircleList"/>
    <dgm:cxn modelId="{2D419B51-9D57-47A1-95A1-EAA7C4DB0A3E}" type="presOf" srcId="{73BC23F9-DEBB-48CF-8704-F233A46130A6}" destId="{05060F0D-F27A-46A4-983B-1D32364EE560}" srcOrd="0" destOrd="0" presId="urn:microsoft.com/office/officeart/2018/2/layout/IconCircleList"/>
    <dgm:cxn modelId="{88C4A373-6209-4B79-A01D-B739ADDCDEC4}" srcId="{2EEFFD15-88CF-4815-A72F-66391B587210}" destId="{5457AA9C-6F93-48DF-909F-BFA319C9D2EB}" srcOrd="3" destOrd="0" parTransId="{BA3A6B28-5478-445B-9835-53EC0C5BCAA7}" sibTransId="{569E40D8-7F6D-46DA-B9D4-A300F8B69A93}"/>
    <dgm:cxn modelId="{35E2167C-5263-4173-BA79-64413623A335}" type="presOf" srcId="{6C86A7FB-38EA-4907-9879-5DA42F66C2E8}" destId="{62021E10-0245-4C97-8613-333CB3A3559E}" srcOrd="0" destOrd="0" presId="urn:microsoft.com/office/officeart/2018/2/layout/IconCircleList"/>
    <dgm:cxn modelId="{B506CC7E-06B3-470C-90B0-0D7E03EE5CAE}" srcId="{2EEFFD15-88CF-4815-A72F-66391B587210}" destId="{8E34A13C-3195-4CCA-9578-B09AD3D06677}" srcOrd="0" destOrd="0" parTransId="{AA9DA824-14F7-47BB-9992-413FF4498761}" sibTransId="{2EF1472F-1A87-416D-ABDE-74288EC51EC0}"/>
    <dgm:cxn modelId="{5C21E993-F01D-4280-83DE-183C6CA47782}" type="presOf" srcId="{77501ACD-B8C6-433C-B11C-3DF0EB8D8DC8}" destId="{93DC7959-17C6-4721-94C1-1374B875248C}" srcOrd="0" destOrd="0" presId="urn:microsoft.com/office/officeart/2018/2/layout/IconCircleList"/>
    <dgm:cxn modelId="{2829CF99-C6EC-4E18-92EB-F6EACE90A358}" type="presOf" srcId="{569E40D8-7F6D-46DA-B9D4-A300F8B69A93}" destId="{F98A09B4-7480-405C-8BC8-A972EDA82935}" srcOrd="0" destOrd="0" presId="urn:microsoft.com/office/officeart/2018/2/layout/IconCircleList"/>
    <dgm:cxn modelId="{B3DB81BC-DA1E-4D3A-8EAA-CE2BCE22EC0F}" type="presOf" srcId="{F7774F59-C6FA-4AE9-A166-59B14B0D6B2D}" destId="{FB7C0B36-63A9-4083-A7A9-332AC29849EE}" srcOrd="0" destOrd="0" presId="urn:microsoft.com/office/officeart/2018/2/layout/IconCircleList"/>
    <dgm:cxn modelId="{C9167EDD-3EC6-4F77-B6B6-CECA23CB5527}" type="presOf" srcId="{2EF1472F-1A87-416D-ABDE-74288EC51EC0}" destId="{416ED8E0-9563-4D8E-AB61-17AAD427451F}" srcOrd="0" destOrd="0" presId="urn:microsoft.com/office/officeart/2018/2/layout/IconCircleList"/>
    <dgm:cxn modelId="{99E785E3-A4CF-4754-B22D-0E3AEDE2905C}" type="presOf" srcId="{3437A893-8EC6-45BE-AE3E-B03D30D81C50}" destId="{BF2B9A56-12E6-4AF6-81DD-7F52201D58DE}" srcOrd="0" destOrd="0" presId="urn:microsoft.com/office/officeart/2018/2/layout/IconCircleList"/>
    <dgm:cxn modelId="{1ED8CAE8-5FAA-4CD8-AA4F-B190DE66087A}" type="presOf" srcId="{A81FFBCD-260A-49D8-B78F-9E6EF5267484}" destId="{9F2D99CE-AF89-48F4-A2DD-D208039C4D7F}" srcOrd="0" destOrd="0" presId="urn:microsoft.com/office/officeart/2018/2/layout/IconCircleList"/>
    <dgm:cxn modelId="{41464DFA-3DB4-4A51-9474-83D931B5CE43}" type="presOf" srcId="{5457AA9C-6F93-48DF-909F-BFA319C9D2EB}" destId="{FBA47AD8-2C9F-4AD4-AB9F-D582BA0B11C5}" srcOrd="0" destOrd="0" presId="urn:microsoft.com/office/officeart/2018/2/layout/IconCircleList"/>
    <dgm:cxn modelId="{D0E142DB-BD8F-4261-918E-98C13F9AEE74}" type="presParOf" srcId="{8200F785-0207-4E47-9D19-D7039CCEF257}" destId="{71151BB4-DA24-456C-87BA-D174B8E9AE87}" srcOrd="0" destOrd="0" presId="urn:microsoft.com/office/officeart/2018/2/layout/IconCircleList"/>
    <dgm:cxn modelId="{64289293-B629-4B90-A357-804C8EF8EDC8}" type="presParOf" srcId="{71151BB4-DA24-456C-87BA-D174B8E9AE87}" destId="{3346F34F-191B-4CC5-8F6F-84F266182501}" srcOrd="0" destOrd="0" presId="urn:microsoft.com/office/officeart/2018/2/layout/IconCircleList"/>
    <dgm:cxn modelId="{AF9DDEAC-F988-4C6A-A048-3CF57DF552F5}" type="presParOf" srcId="{3346F34F-191B-4CC5-8F6F-84F266182501}" destId="{B947B155-3E00-4C76-BD5E-25976B011EE6}" srcOrd="0" destOrd="0" presId="urn:microsoft.com/office/officeart/2018/2/layout/IconCircleList"/>
    <dgm:cxn modelId="{1B681D32-B0F9-42CB-BB40-6AC6609044A5}" type="presParOf" srcId="{3346F34F-191B-4CC5-8F6F-84F266182501}" destId="{9D6882B0-3820-49DC-8A77-5D373354F0E2}" srcOrd="1" destOrd="0" presId="urn:microsoft.com/office/officeart/2018/2/layout/IconCircleList"/>
    <dgm:cxn modelId="{EC9FC0C5-41CD-443D-85DD-85AC0EDB2EE8}" type="presParOf" srcId="{3346F34F-191B-4CC5-8F6F-84F266182501}" destId="{56E0A240-F365-4CBB-8994-A746A0067EC4}" srcOrd="2" destOrd="0" presId="urn:microsoft.com/office/officeart/2018/2/layout/IconCircleList"/>
    <dgm:cxn modelId="{3D95E8DD-39FC-4EE5-AB08-3E43A6E66373}" type="presParOf" srcId="{3346F34F-191B-4CC5-8F6F-84F266182501}" destId="{7A4A9E70-126F-4123-834B-AE1CEAEBDA42}" srcOrd="3" destOrd="0" presId="urn:microsoft.com/office/officeart/2018/2/layout/IconCircleList"/>
    <dgm:cxn modelId="{8C3DE949-653B-4986-8146-B59A6218619E}" type="presParOf" srcId="{71151BB4-DA24-456C-87BA-D174B8E9AE87}" destId="{416ED8E0-9563-4D8E-AB61-17AAD427451F}" srcOrd="1" destOrd="0" presId="urn:microsoft.com/office/officeart/2018/2/layout/IconCircleList"/>
    <dgm:cxn modelId="{2828C09D-C04C-4752-BE9F-95BBF80F1BA1}" type="presParOf" srcId="{71151BB4-DA24-456C-87BA-D174B8E9AE87}" destId="{9054958C-220D-4C2F-95A0-8999CFF1811D}" srcOrd="2" destOrd="0" presId="urn:microsoft.com/office/officeart/2018/2/layout/IconCircleList"/>
    <dgm:cxn modelId="{AA930A3B-6DF0-4FD0-BCCE-CB9612F08948}" type="presParOf" srcId="{9054958C-220D-4C2F-95A0-8999CFF1811D}" destId="{AF2D2D3C-A40C-42AD-9E9B-18E57F3EC715}" srcOrd="0" destOrd="0" presId="urn:microsoft.com/office/officeart/2018/2/layout/IconCircleList"/>
    <dgm:cxn modelId="{969A544D-189A-4B16-A68F-A725F1A853AE}" type="presParOf" srcId="{9054958C-220D-4C2F-95A0-8999CFF1811D}" destId="{9FF5D750-F767-4399-AB71-10CDE3018FD8}" srcOrd="1" destOrd="0" presId="urn:microsoft.com/office/officeart/2018/2/layout/IconCircleList"/>
    <dgm:cxn modelId="{17C70170-2A91-4EA2-A8D5-FCCEA6CF3237}" type="presParOf" srcId="{9054958C-220D-4C2F-95A0-8999CFF1811D}" destId="{0D8A15B3-9664-4F86-B4A0-A1876B620565}" srcOrd="2" destOrd="0" presId="urn:microsoft.com/office/officeart/2018/2/layout/IconCircleList"/>
    <dgm:cxn modelId="{C24F69F3-0F69-4F5F-A3AE-1D83EBBEC05F}" type="presParOf" srcId="{9054958C-220D-4C2F-95A0-8999CFF1811D}" destId="{BF2B9A56-12E6-4AF6-81DD-7F52201D58DE}" srcOrd="3" destOrd="0" presId="urn:microsoft.com/office/officeart/2018/2/layout/IconCircleList"/>
    <dgm:cxn modelId="{D8D0640A-B15A-42E1-BD8D-FCD1976DC164}" type="presParOf" srcId="{71151BB4-DA24-456C-87BA-D174B8E9AE87}" destId="{1B3539EC-C96A-4FA3-80E7-7AD413D58CBA}" srcOrd="3" destOrd="0" presId="urn:microsoft.com/office/officeart/2018/2/layout/IconCircleList"/>
    <dgm:cxn modelId="{867C1B64-077D-4F5B-A106-3E3785F78800}" type="presParOf" srcId="{71151BB4-DA24-456C-87BA-D174B8E9AE87}" destId="{9167A020-077C-4901-8D76-5192675DAD1F}" srcOrd="4" destOrd="0" presId="urn:microsoft.com/office/officeart/2018/2/layout/IconCircleList"/>
    <dgm:cxn modelId="{1DEE0B44-A986-42B4-9F15-D4365509CA7C}" type="presParOf" srcId="{9167A020-077C-4901-8D76-5192675DAD1F}" destId="{7FD1ED6F-7D9F-4839-A0E1-E1B530D783BE}" srcOrd="0" destOrd="0" presId="urn:microsoft.com/office/officeart/2018/2/layout/IconCircleList"/>
    <dgm:cxn modelId="{C993BF07-C2D8-4684-9BA4-B8946BC99059}" type="presParOf" srcId="{9167A020-077C-4901-8D76-5192675DAD1F}" destId="{1BAA7451-98C4-48B4-B183-61720357E064}" srcOrd="1" destOrd="0" presId="urn:microsoft.com/office/officeart/2018/2/layout/IconCircleList"/>
    <dgm:cxn modelId="{3F117284-3F2C-4C1A-8152-E4966C1B8744}" type="presParOf" srcId="{9167A020-077C-4901-8D76-5192675DAD1F}" destId="{064F52B1-8D15-482A-BC61-656BCA3AF200}" srcOrd="2" destOrd="0" presId="urn:microsoft.com/office/officeart/2018/2/layout/IconCircleList"/>
    <dgm:cxn modelId="{36989740-01F1-461F-A7CE-AF34C617E301}" type="presParOf" srcId="{9167A020-077C-4901-8D76-5192675DAD1F}" destId="{802B4088-4EBE-4026-9E2C-1EFBD521EABF}" srcOrd="3" destOrd="0" presId="urn:microsoft.com/office/officeart/2018/2/layout/IconCircleList"/>
    <dgm:cxn modelId="{B07B1135-BDEF-41D9-B2C0-67C7B92A00D3}" type="presParOf" srcId="{71151BB4-DA24-456C-87BA-D174B8E9AE87}" destId="{FB7C0B36-63A9-4083-A7A9-332AC29849EE}" srcOrd="5" destOrd="0" presId="urn:microsoft.com/office/officeart/2018/2/layout/IconCircleList"/>
    <dgm:cxn modelId="{3D0A9C31-927D-4252-9A45-AD05E688531C}" type="presParOf" srcId="{71151BB4-DA24-456C-87BA-D174B8E9AE87}" destId="{D4E704DD-BCE9-4FAA-A9E6-F8C0A9F8D3B2}" srcOrd="6" destOrd="0" presId="urn:microsoft.com/office/officeart/2018/2/layout/IconCircleList"/>
    <dgm:cxn modelId="{983EFBC7-9A7A-4032-9196-FE6624D1CC8C}" type="presParOf" srcId="{D4E704DD-BCE9-4FAA-A9E6-F8C0A9F8D3B2}" destId="{65F68CC1-A8E3-45E6-A797-383C105017B4}" srcOrd="0" destOrd="0" presId="urn:microsoft.com/office/officeart/2018/2/layout/IconCircleList"/>
    <dgm:cxn modelId="{C51285D6-3302-4C29-94F3-462821150E33}" type="presParOf" srcId="{D4E704DD-BCE9-4FAA-A9E6-F8C0A9F8D3B2}" destId="{12A0AEAD-D0B9-4787-8C39-57991F1CD80A}" srcOrd="1" destOrd="0" presId="urn:microsoft.com/office/officeart/2018/2/layout/IconCircleList"/>
    <dgm:cxn modelId="{129E2DB4-75BD-40DC-8D56-D517D9AB57E9}" type="presParOf" srcId="{D4E704DD-BCE9-4FAA-A9E6-F8C0A9F8D3B2}" destId="{CAFA8E08-68E0-4A7C-831E-335A40D308EE}" srcOrd="2" destOrd="0" presId="urn:microsoft.com/office/officeart/2018/2/layout/IconCircleList"/>
    <dgm:cxn modelId="{0190510F-8954-454F-9659-2BD8D8E34227}" type="presParOf" srcId="{D4E704DD-BCE9-4FAA-A9E6-F8C0A9F8D3B2}" destId="{FBA47AD8-2C9F-4AD4-AB9F-D582BA0B11C5}" srcOrd="3" destOrd="0" presId="urn:microsoft.com/office/officeart/2018/2/layout/IconCircleList"/>
    <dgm:cxn modelId="{44BB1650-94ED-4939-BB5E-EA5936F34730}" type="presParOf" srcId="{71151BB4-DA24-456C-87BA-D174B8E9AE87}" destId="{F98A09B4-7480-405C-8BC8-A972EDA82935}" srcOrd="7" destOrd="0" presId="urn:microsoft.com/office/officeart/2018/2/layout/IconCircleList"/>
    <dgm:cxn modelId="{C8E05C20-FDA6-4733-AD27-2EF7B17023CA}" type="presParOf" srcId="{71151BB4-DA24-456C-87BA-D174B8E9AE87}" destId="{9022CF37-59E7-4FDA-86A1-473A1BEDB0C8}" srcOrd="8" destOrd="0" presId="urn:microsoft.com/office/officeart/2018/2/layout/IconCircleList"/>
    <dgm:cxn modelId="{93FBAF1D-A56B-4E4A-9A49-1BE726ED0835}" type="presParOf" srcId="{9022CF37-59E7-4FDA-86A1-473A1BEDB0C8}" destId="{FB6905EE-D428-41AA-B16A-199FC5C098F5}" srcOrd="0" destOrd="0" presId="urn:microsoft.com/office/officeart/2018/2/layout/IconCircleList"/>
    <dgm:cxn modelId="{19A9C54A-2136-4A9A-AB8A-6C144C2D3D50}" type="presParOf" srcId="{9022CF37-59E7-4FDA-86A1-473A1BEDB0C8}" destId="{4CE3E1A2-93E4-4160-B2B2-3096C07D7E87}" srcOrd="1" destOrd="0" presId="urn:microsoft.com/office/officeart/2018/2/layout/IconCircleList"/>
    <dgm:cxn modelId="{EBFD2222-70DE-46A8-896A-16917901A754}" type="presParOf" srcId="{9022CF37-59E7-4FDA-86A1-473A1BEDB0C8}" destId="{51CC7ACD-B095-43ED-A08A-C5270AE55AA6}" srcOrd="2" destOrd="0" presId="urn:microsoft.com/office/officeart/2018/2/layout/IconCircleList"/>
    <dgm:cxn modelId="{D43403AE-1EBF-4A48-B2D8-75D23DCC8C04}" type="presParOf" srcId="{9022CF37-59E7-4FDA-86A1-473A1BEDB0C8}" destId="{05060F0D-F27A-46A4-983B-1D32364EE560}" srcOrd="3" destOrd="0" presId="urn:microsoft.com/office/officeart/2018/2/layout/IconCircleList"/>
    <dgm:cxn modelId="{58F6C92E-8D43-4C92-BCC9-73A8B60AC6BC}" type="presParOf" srcId="{71151BB4-DA24-456C-87BA-D174B8E9AE87}" destId="{62021E10-0245-4C97-8613-333CB3A3559E}" srcOrd="9" destOrd="0" presId="urn:microsoft.com/office/officeart/2018/2/layout/IconCircleList"/>
    <dgm:cxn modelId="{5DF2A98C-9A91-4605-9752-B6F8DC2D34C9}" type="presParOf" srcId="{71151BB4-DA24-456C-87BA-D174B8E9AE87}" destId="{B2B1E072-DC6D-4184-B113-31519F3997CD}" srcOrd="10" destOrd="0" presId="urn:microsoft.com/office/officeart/2018/2/layout/IconCircleList"/>
    <dgm:cxn modelId="{CC5F79ED-196A-43C5-91C1-2F157ED2ECD9}" type="presParOf" srcId="{B2B1E072-DC6D-4184-B113-31519F3997CD}" destId="{37A5B345-F7A3-4D07-88D4-42B42C650A28}" srcOrd="0" destOrd="0" presId="urn:microsoft.com/office/officeart/2018/2/layout/IconCircleList"/>
    <dgm:cxn modelId="{7BA74BED-ECE6-40EE-B7C6-1BD177CDF44D}" type="presParOf" srcId="{B2B1E072-DC6D-4184-B113-31519F3997CD}" destId="{1AD83CD3-CEB5-49F1-8AFB-833090A53A29}" srcOrd="1" destOrd="0" presId="urn:microsoft.com/office/officeart/2018/2/layout/IconCircleList"/>
    <dgm:cxn modelId="{3416F636-948B-4006-B0BB-918141FB052E}" type="presParOf" srcId="{B2B1E072-DC6D-4184-B113-31519F3997CD}" destId="{DB7862A9-2BCC-43E0-B166-BEDF19596F52}" srcOrd="2" destOrd="0" presId="urn:microsoft.com/office/officeart/2018/2/layout/IconCircleList"/>
    <dgm:cxn modelId="{DE6F7EDE-F4F0-487D-AAE0-033B7CBC3E93}" type="presParOf" srcId="{B2B1E072-DC6D-4184-B113-31519F3997CD}" destId="{93DC7959-17C6-4721-94C1-1374B875248C}" srcOrd="3" destOrd="0" presId="urn:microsoft.com/office/officeart/2018/2/layout/IconCircleList"/>
    <dgm:cxn modelId="{96AB738B-7DAF-48C5-9AF4-0430973A60D5}" type="presParOf" srcId="{71151BB4-DA24-456C-87BA-D174B8E9AE87}" destId="{9F2D99CE-AF89-48F4-A2DD-D208039C4D7F}" srcOrd="11" destOrd="0" presId="urn:microsoft.com/office/officeart/2018/2/layout/IconCircleList"/>
    <dgm:cxn modelId="{35834B90-5EC0-4515-9F98-2F5F6924731C}" type="presParOf" srcId="{71151BB4-DA24-456C-87BA-D174B8E9AE87}" destId="{4DC15A47-818B-4109-93AF-2E9989087EDF}" srcOrd="12" destOrd="0" presId="urn:microsoft.com/office/officeart/2018/2/layout/IconCircleList"/>
    <dgm:cxn modelId="{9106464D-1C6E-4A25-A7FC-02E53543B364}" type="presParOf" srcId="{4DC15A47-818B-4109-93AF-2E9989087EDF}" destId="{F343E5B9-EBCC-40A8-B891-A3DE4A21022E}" srcOrd="0" destOrd="0" presId="urn:microsoft.com/office/officeart/2018/2/layout/IconCircleList"/>
    <dgm:cxn modelId="{FDBF3ED4-E37F-49AC-9C0E-57E50D341FFA}" type="presParOf" srcId="{4DC15A47-818B-4109-93AF-2E9989087EDF}" destId="{37B1A53E-FD9E-4FFF-B2B5-09DA5737CF0E}" srcOrd="1" destOrd="0" presId="urn:microsoft.com/office/officeart/2018/2/layout/IconCircleList"/>
    <dgm:cxn modelId="{6EE9F27B-6161-432F-A9F4-62558B604138}" type="presParOf" srcId="{4DC15A47-818B-4109-93AF-2E9989087EDF}" destId="{9A6D7337-F41F-4DF3-BEA1-18E4B08725E3}" srcOrd="2" destOrd="0" presId="urn:microsoft.com/office/officeart/2018/2/layout/IconCircleList"/>
    <dgm:cxn modelId="{C2683AE9-9D05-4381-86D2-2CD88044E721}" type="presParOf" srcId="{4DC15A47-818B-4109-93AF-2E9989087EDF}" destId="{A955A287-4603-4107-8719-A68849BDB9F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EA7B36-3895-469C-9DB7-87AFADC78BB0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C82B41-CEAF-4687-8E8B-E4D0BF4D7E5C}">
      <dgm:prSet/>
      <dgm:spPr/>
      <dgm:t>
        <a:bodyPr/>
        <a:lstStyle/>
        <a:p>
          <a:r>
            <a:rPr lang="en-US" dirty="0"/>
            <a:t>Ensures data accuracy and reliability.</a:t>
          </a:r>
        </a:p>
      </dgm:t>
    </dgm:pt>
    <dgm:pt modelId="{A38FBFBF-3B99-47F9-9306-AF6CC86A29D1}" type="parTrans" cxnId="{F6D06828-3FF6-436D-A254-C3B14C106576}">
      <dgm:prSet/>
      <dgm:spPr/>
      <dgm:t>
        <a:bodyPr/>
        <a:lstStyle/>
        <a:p>
          <a:endParaRPr lang="en-US"/>
        </a:p>
      </dgm:t>
    </dgm:pt>
    <dgm:pt modelId="{123BE8E6-8DD7-434F-9F3D-4CE2D86DF289}" type="sibTrans" cxnId="{F6D06828-3FF6-436D-A254-C3B14C106576}">
      <dgm:prSet/>
      <dgm:spPr/>
      <dgm:t>
        <a:bodyPr/>
        <a:lstStyle/>
        <a:p>
          <a:endParaRPr lang="en-US"/>
        </a:p>
      </dgm:t>
    </dgm:pt>
    <dgm:pt modelId="{ACCA5972-2FE4-48F2-8287-68571BB5A006}">
      <dgm:prSet/>
      <dgm:spPr/>
      <dgm:t>
        <a:bodyPr/>
        <a:lstStyle/>
        <a:p>
          <a:r>
            <a:rPr lang="en-US" dirty="0"/>
            <a:t>Helps identify patterns, trends, and anomalies.</a:t>
          </a:r>
        </a:p>
      </dgm:t>
    </dgm:pt>
    <dgm:pt modelId="{A5B2DB22-F640-4474-A727-237DFB71A2BC}" type="parTrans" cxnId="{737015DC-00BD-4CBB-B29E-529C5E8B983B}">
      <dgm:prSet/>
      <dgm:spPr/>
      <dgm:t>
        <a:bodyPr/>
        <a:lstStyle/>
        <a:p>
          <a:endParaRPr lang="en-US"/>
        </a:p>
      </dgm:t>
    </dgm:pt>
    <dgm:pt modelId="{F633789D-A8D4-4D19-B346-4C33636A9FA5}" type="sibTrans" cxnId="{737015DC-00BD-4CBB-B29E-529C5E8B983B}">
      <dgm:prSet/>
      <dgm:spPr/>
      <dgm:t>
        <a:bodyPr/>
        <a:lstStyle/>
        <a:p>
          <a:endParaRPr lang="en-US"/>
        </a:p>
      </dgm:t>
    </dgm:pt>
    <dgm:pt modelId="{07753519-F67A-4100-A506-6256E890EB54}">
      <dgm:prSet/>
      <dgm:spPr/>
      <dgm:t>
        <a:bodyPr/>
        <a:lstStyle/>
        <a:p>
          <a:r>
            <a:rPr lang="en-US" dirty="0"/>
            <a:t>Forms the basis for predictive modeling and decision-making.</a:t>
          </a:r>
        </a:p>
      </dgm:t>
    </dgm:pt>
    <dgm:pt modelId="{6E5100C2-52B0-491B-8854-868F371FE987}" type="parTrans" cxnId="{A4B43646-C23E-4AB3-BC4E-32501892996C}">
      <dgm:prSet/>
      <dgm:spPr/>
      <dgm:t>
        <a:bodyPr/>
        <a:lstStyle/>
        <a:p>
          <a:endParaRPr lang="en-US"/>
        </a:p>
      </dgm:t>
    </dgm:pt>
    <dgm:pt modelId="{30A5430C-FE39-4CC5-835E-6976C1B8173F}" type="sibTrans" cxnId="{A4B43646-C23E-4AB3-BC4E-32501892996C}">
      <dgm:prSet/>
      <dgm:spPr/>
      <dgm:t>
        <a:bodyPr/>
        <a:lstStyle/>
        <a:p>
          <a:endParaRPr lang="en-US"/>
        </a:p>
      </dgm:t>
    </dgm:pt>
    <dgm:pt modelId="{3DB7E465-8D86-455E-80AF-6693757F94CF}">
      <dgm:prSet/>
      <dgm:spPr/>
      <dgm:t>
        <a:bodyPr/>
        <a:lstStyle/>
        <a:p>
          <a:r>
            <a:rPr lang="en-US" dirty="0"/>
            <a:t>Enables data validation and quality control.</a:t>
          </a:r>
        </a:p>
      </dgm:t>
    </dgm:pt>
    <dgm:pt modelId="{0F7D44E9-E2B8-436F-858E-8C78A618CD40}" type="parTrans" cxnId="{55E4B07A-0C0F-4B9C-918A-A70EEB7428C5}">
      <dgm:prSet/>
      <dgm:spPr/>
      <dgm:t>
        <a:bodyPr/>
        <a:lstStyle/>
        <a:p>
          <a:endParaRPr lang="en-US"/>
        </a:p>
      </dgm:t>
    </dgm:pt>
    <dgm:pt modelId="{C26167AB-3FC7-484D-9754-530B40C762AC}" type="sibTrans" cxnId="{55E4B07A-0C0F-4B9C-918A-A70EEB7428C5}">
      <dgm:prSet/>
      <dgm:spPr/>
      <dgm:t>
        <a:bodyPr/>
        <a:lstStyle/>
        <a:p>
          <a:endParaRPr lang="en-US"/>
        </a:p>
      </dgm:t>
    </dgm:pt>
    <dgm:pt modelId="{0180991D-80E4-4ADE-91CA-CB418A90B420}" type="pres">
      <dgm:prSet presAssocID="{64EA7B36-3895-469C-9DB7-87AFADC78BB0}" presName="matrix" presStyleCnt="0">
        <dgm:presLayoutVars>
          <dgm:chMax val="1"/>
          <dgm:dir/>
          <dgm:resizeHandles val="exact"/>
        </dgm:presLayoutVars>
      </dgm:prSet>
      <dgm:spPr/>
    </dgm:pt>
    <dgm:pt modelId="{F7559946-0F47-4E98-8D36-4823FA202779}" type="pres">
      <dgm:prSet presAssocID="{64EA7B36-3895-469C-9DB7-87AFADC78BB0}" presName="diamond" presStyleLbl="bgShp" presStyleIdx="0" presStyleCnt="1"/>
      <dgm:spPr/>
    </dgm:pt>
    <dgm:pt modelId="{C7ABDFE5-0AF6-42E6-AA70-3EE0D153E103}" type="pres">
      <dgm:prSet presAssocID="{64EA7B36-3895-469C-9DB7-87AFADC78BB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989FA05-E3AD-46F6-91E3-27C38B132632}" type="pres">
      <dgm:prSet presAssocID="{64EA7B36-3895-469C-9DB7-87AFADC78BB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5592559-A12F-4696-98D3-0AC8454EC70E}" type="pres">
      <dgm:prSet presAssocID="{64EA7B36-3895-469C-9DB7-87AFADC78BB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E383104-4001-4029-B77C-73E3C004B62C}" type="pres">
      <dgm:prSet presAssocID="{64EA7B36-3895-469C-9DB7-87AFADC78BB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6D06828-3FF6-436D-A254-C3B14C106576}" srcId="{64EA7B36-3895-469C-9DB7-87AFADC78BB0}" destId="{C1C82B41-CEAF-4687-8E8B-E4D0BF4D7E5C}" srcOrd="0" destOrd="0" parTransId="{A38FBFBF-3B99-47F9-9306-AF6CC86A29D1}" sibTransId="{123BE8E6-8DD7-434F-9F3D-4CE2D86DF289}"/>
    <dgm:cxn modelId="{9436082D-B4EB-4B2D-9BD9-61D96912C4A2}" type="presOf" srcId="{64EA7B36-3895-469C-9DB7-87AFADC78BB0}" destId="{0180991D-80E4-4ADE-91CA-CB418A90B420}" srcOrd="0" destOrd="0" presId="urn:microsoft.com/office/officeart/2005/8/layout/matrix3"/>
    <dgm:cxn modelId="{81B03535-A501-4C0E-B7C7-B3A0846F2582}" type="presOf" srcId="{07753519-F67A-4100-A506-6256E890EB54}" destId="{E5592559-A12F-4696-98D3-0AC8454EC70E}" srcOrd="0" destOrd="0" presId="urn:microsoft.com/office/officeart/2005/8/layout/matrix3"/>
    <dgm:cxn modelId="{A4B43646-C23E-4AB3-BC4E-32501892996C}" srcId="{64EA7B36-3895-469C-9DB7-87AFADC78BB0}" destId="{07753519-F67A-4100-A506-6256E890EB54}" srcOrd="2" destOrd="0" parTransId="{6E5100C2-52B0-491B-8854-868F371FE987}" sibTransId="{30A5430C-FE39-4CC5-835E-6976C1B8173F}"/>
    <dgm:cxn modelId="{55E4B07A-0C0F-4B9C-918A-A70EEB7428C5}" srcId="{64EA7B36-3895-469C-9DB7-87AFADC78BB0}" destId="{3DB7E465-8D86-455E-80AF-6693757F94CF}" srcOrd="3" destOrd="0" parTransId="{0F7D44E9-E2B8-436F-858E-8C78A618CD40}" sibTransId="{C26167AB-3FC7-484D-9754-530B40C762AC}"/>
    <dgm:cxn modelId="{0AAD6E7C-D23B-49D5-9C8A-47CBB3116196}" type="presOf" srcId="{3DB7E465-8D86-455E-80AF-6693757F94CF}" destId="{2E383104-4001-4029-B77C-73E3C004B62C}" srcOrd="0" destOrd="0" presId="urn:microsoft.com/office/officeart/2005/8/layout/matrix3"/>
    <dgm:cxn modelId="{BC227BC6-8119-4717-9309-87320336B296}" type="presOf" srcId="{C1C82B41-CEAF-4687-8E8B-E4D0BF4D7E5C}" destId="{C7ABDFE5-0AF6-42E6-AA70-3EE0D153E103}" srcOrd="0" destOrd="0" presId="urn:microsoft.com/office/officeart/2005/8/layout/matrix3"/>
    <dgm:cxn modelId="{FF3F6ED8-ABA3-40AF-9233-5313A5F33E5C}" type="presOf" srcId="{ACCA5972-2FE4-48F2-8287-68571BB5A006}" destId="{7989FA05-E3AD-46F6-91E3-27C38B132632}" srcOrd="0" destOrd="0" presId="urn:microsoft.com/office/officeart/2005/8/layout/matrix3"/>
    <dgm:cxn modelId="{737015DC-00BD-4CBB-B29E-529C5E8B983B}" srcId="{64EA7B36-3895-469C-9DB7-87AFADC78BB0}" destId="{ACCA5972-2FE4-48F2-8287-68571BB5A006}" srcOrd="1" destOrd="0" parTransId="{A5B2DB22-F640-4474-A727-237DFB71A2BC}" sibTransId="{F633789D-A8D4-4D19-B346-4C33636A9FA5}"/>
    <dgm:cxn modelId="{D9536692-FA3B-4C6E-8913-A4A6DB9FB0F7}" type="presParOf" srcId="{0180991D-80E4-4ADE-91CA-CB418A90B420}" destId="{F7559946-0F47-4E98-8D36-4823FA202779}" srcOrd="0" destOrd="0" presId="urn:microsoft.com/office/officeart/2005/8/layout/matrix3"/>
    <dgm:cxn modelId="{102305B7-EB80-487B-B0DC-F56F7F969CDF}" type="presParOf" srcId="{0180991D-80E4-4ADE-91CA-CB418A90B420}" destId="{C7ABDFE5-0AF6-42E6-AA70-3EE0D153E103}" srcOrd="1" destOrd="0" presId="urn:microsoft.com/office/officeart/2005/8/layout/matrix3"/>
    <dgm:cxn modelId="{0ED1E91C-0A50-4B82-B295-8244128BDA3D}" type="presParOf" srcId="{0180991D-80E4-4ADE-91CA-CB418A90B420}" destId="{7989FA05-E3AD-46F6-91E3-27C38B132632}" srcOrd="2" destOrd="0" presId="urn:microsoft.com/office/officeart/2005/8/layout/matrix3"/>
    <dgm:cxn modelId="{BCE8FF06-05C0-4453-8DEB-7F36DCBFCC36}" type="presParOf" srcId="{0180991D-80E4-4ADE-91CA-CB418A90B420}" destId="{E5592559-A12F-4696-98D3-0AC8454EC70E}" srcOrd="3" destOrd="0" presId="urn:microsoft.com/office/officeart/2005/8/layout/matrix3"/>
    <dgm:cxn modelId="{D1D6AC82-1577-45D8-A373-ABADE585421E}" type="presParOf" srcId="{0180991D-80E4-4ADE-91CA-CB418A90B420}" destId="{2E383104-4001-4029-B77C-73E3C004B62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FB12E6-1DEC-4EFE-B005-D6B4CA92ADB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76E8528-8329-40C2-8BAD-5FE763FE821E}">
      <dgm:prSet/>
      <dgm:spPr/>
      <dgm:t>
        <a:bodyPr/>
        <a:lstStyle/>
        <a:p>
          <a:r>
            <a:rPr lang="en-US"/>
            <a:t>Used in machine learning model evaluation (Accuracy, Precision, Recall, F1).</a:t>
          </a:r>
        </a:p>
      </dgm:t>
    </dgm:pt>
    <dgm:pt modelId="{6C1BA335-6BEA-4891-8F32-EF8290609D39}" type="parTrans" cxnId="{FF9030A7-59A7-45DB-960C-5E6B783100FC}">
      <dgm:prSet/>
      <dgm:spPr/>
      <dgm:t>
        <a:bodyPr/>
        <a:lstStyle/>
        <a:p>
          <a:endParaRPr lang="en-US"/>
        </a:p>
      </dgm:t>
    </dgm:pt>
    <dgm:pt modelId="{9417292A-186F-444E-9B10-DCDDC50F0E91}" type="sibTrans" cxnId="{FF9030A7-59A7-45DB-960C-5E6B783100FC}">
      <dgm:prSet/>
      <dgm:spPr/>
      <dgm:t>
        <a:bodyPr/>
        <a:lstStyle/>
        <a:p>
          <a:endParaRPr lang="en-US"/>
        </a:p>
      </dgm:t>
    </dgm:pt>
    <dgm:pt modelId="{82AE71D5-2575-48E1-B08F-972012AEB879}">
      <dgm:prSet/>
      <dgm:spPr/>
      <dgm:t>
        <a:bodyPr/>
        <a:lstStyle/>
        <a:p>
          <a:r>
            <a:rPr lang="en-US"/>
            <a:t>Sampling and data normalization before training models.</a:t>
          </a:r>
        </a:p>
      </dgm:t>
    </dgm:pt>
    <dgm:pt modelId="{C65FAC12-A9EA-4146-B0E9-52F42CE25E29}" type="parTrans" cxnId="{E1A6A62E-E2B2-4B28-8473-FB06C8E01CCF}">
      <dgm:prSet/>
      <dgm:spPr/>
      <dgm:t>
        <a:bodyPr/>
        <a:lstStyle/>
        <a:p>
          <a:endParaRPr lang="en-US"/>
        </a:p>
      </dgm:t>
    </dgm:pt>
    <dgm:pt modelId="{8D3AEB03-7CB3-4D52-AA67-AFC5D995D9F9}" type="sibTrans" cxnId="{E1A6A62E-E2B2-4B28-8473-FB06C8E01CCF}">
      <dgm:prSet/>
      <dgm:spPr/>
      <dgm:t>
        <a:bodyPr/>
        <a:lstStyle/>
        <a:p>
          <a:endParaRPr lang="en-US"/>
        </a:p>
      </dgm:t>
    </dgm:pt>
    <dgm:pt modelId="{DB71AC27-CFE3-44C0-9B90-6B62E8C2297B}">
      <dgm:prSet/>
      <dgm:spPr/>
      <dgm:t>
        <a:bodyPr/>
        <a:lstStyle/>
        <a:p>
          <a:r>
            <a:rPr lang="en-US"/>
            <a:t>Feature selection using correlation and variance.</a:t>
          </a:r>
        </a:p>
      </dgm:t>
    </dgm:pt>
    <dgm:pt modelId="{977AB6A1-6E1C-4EAD-9927-D9F28AF8CF9B}" type="parTrans" cxnId="{D919F1F4-A062-4F21-AFA3-62AAA760CCEF}">
      <dgm:prSet/>
      <dgm:spPr/>
      <dgm:t>
        <a:bodyPr/>
        <a:lstStyle/>
        <a:p>
          <a:endParaRPr lang="en-US"/>
        </a:p>
      </dgm:t>
    </dgm:pt>
    <dgm:pt modelId="{8E17B962-9A44-4BF8-A213-6B76B61E9F45}" type="sibTrans" cxnId="{D919F1F4-A062-4F21-AFA3-62AAA760CCEF}">
      <dgm:prSet/>
      <dgm:spPr/>
      <dgm:t>
        <a:bodyPr/>
        <a:lstStyle/>
        <a:p>
          <a:endParaRPr lang="en-US"/>
        </a:p>
      </dgm:t>
    </dgm:pt>
    <dgm:pt modelId="{6532DDF5-A5B1-4F2F-86BA-462C0B22015C}">
      <dgm:prSet/>
      <dgm:spPr/>
      <dgm:t>
        <a:bodyPr/>
        <a:lstStyle/>
        <a:p>
          <a:r>
            <a:rPr lang="en-US"/>
            <a:t>Statistical validation ensures model robustness.</a:t>
          </a:r>
        </a:p>
      </dgm:t>
    </dgm:pt>
    <dgm:pt modelId="{4AE48A9D-BCFA-4245-9B28-F59569FA9BA2}" type="parTrans" cxnId="{44AB7FBA-7169-4693-ADAC-F8603B791586}">
      <dgm:prSet/>
      <dgm:spPr/>
      <dgm:t>
        <a:bodyPr/>
        <a:lstStyle/>
        <a:p>
          <a:endParaRPr lang="en-US"/>
        </a:p>
      </dgm:t>
    </dgm:pt>
    <dgm:pt modelId="{EEA072C8-5FDA-4514-A803-AE377050D5B2}" type="sibTrans" cxnId="{44AB7FBA-7169-4693-ADAC-F8603B791586}">
      <dgm:prSet/>
      <dgm:spPr/>
      <dgm:t>
        <a:bodyPr/>
        <a:lstStyle/>
        <a:p>
          <a:endParaRPr lang="en-US"/>
        </a:p>
      </dgm:t>
    </dgm:pt>
    <dgm:pt modelId="{D8C9B2BD-0F5F-42B6-8C72-E4CCDC77BCDA}" type="pres">
      <dgm:prSet presAssocID="{DFFB12E6-1DEC-4EFE-B005-D6B4CA92ADBF}" presName="diagram" presStyleCnt="0">
        <dgm:presLayoutVars>
          <dgm:dir/>
          <dgm:resizeHandles val="exact"/>
        </dgm:presLayoutVars>
      </dgm:prSet>
      <dgm:spPr/>
    </dgm:pt>
    <dgm:pt modelId="{B3F5B4A5-853F-4938-8FA5-E8517BFC64AA}" type="pres">
      <dgm:prSet presAssocID="{B76E8528-8329-40C2-8BAD-5FE763FE821E}" presName="node" presStyleLbl="node1" presStyleIdx="0" presStyleCnt="4">
        <dgm:presLayoutVars>
          <dgm:bulletEnabled val="1"/>
        </dgm:presLayoutVars>
      </dgm:prSet>
      <dgm:spPr/>
    </dgm:pt>
    <dgm:pt modelId="{9B132905-22CE-4EEC-AF23-672FFCF288C7}" type="pres">
      <dgm:prSet presAssocID="{9417292A-186F-444E-9B10-DCDDC50F0E91}" presName="sibTrans" presStyleCnt="0"/>
      <dgm:spPr/>
    </dgm:pt>
    <dgm:pt modelId="{5BC6B87E-6B4A-4F3D-B0B2-7A86A394E931}" type="pres">
      <dgm:prSet presAssocID="{82AE71D5-2575-48E1-B08F-972012AEB879}" presName="node" presStyleLbl="node1" presStyleIdx="1" presStyleCnt="4">
        <dgm:presLayoutVars>
          <dgm:bulletEnabled val="1"/>
        </dgm:presLayoutVars>
      </dgm:prSet>
      <dgm:spPr/>
    </dgm:pt>
    <dgm:pt modelId="{7D6D9BD8-6DE9-498F-BC1A-F80A2715BBB5}" type="pres">
      <dgm:prSet presAssocID="{8D3AEB03-7CB3-4D52-AA67-AFC5D995D9F9}" presName="sibTrans" presStyleCnt="0"/>
      <dgm:spPr/>
    </dgm:pt>
    <dgm:pt modelId="{51131D26-71B0-49A0-9561-99BDCCB23051}" type="pres">
      <dgm:prSet presAssocID="{DB71AC27-CFE3-44C0-9B90-6B62E8C2297B}" presName="node" presStyleLbl="node1" presStyleIdx="2" presStyleCnt="4">
        <dgm:presLayoutVars>
          <dgm:bulletEnabled val="1"/>
        </dgm:presLayoutVars>
      </dgm:prSet>
      <dgm:spPr/>
    </dgm:pt>
    <dgm:pt modelId="{75AACD0A-E133-47DB-99CA-6C73CC263991}" type="pres">
      <dgm:prSet presAssocID="{8E17B962-9A44-4BF8-A213-6B76B61E9F45}" presName="sibTrans" presStyleCnt="0"/>
      <dgm:spPr/>
    </dgm:pt>
    <dgm:pt modelId="{A6CE428A-384C-4238-B46F-CF7665F7852A}" type="pres">
      <dgm:prSet presAssocID="{6532DDF5-A5B1-4F2F-86BA-462C0B22015C}" presName="node" presStyleLbl="node1" presStyleIdx="3" presStyleCnt="4">
        <dgm:presLayoutVars>
          <dgm:bulletEnabled val="1"/>
        </dgm:presLayoutVars>
      </dgm:prSet>
      <dgm:spPr/>
    </dgm:pt>
  </dgm:ptLst>
  <dgm:cxnLst>
    <dgm:cxn modelId="{770C5027-39FB-420D-B8B7-10369C2B3A20}" type="presOf" srcId="{6532DDF5-A5B1-4F2F-86BA-462C0B22015C}" destId="{A6CE428A-384C-4238-B46F-CF7665F7852A}" srcOrd="0" destOrd="0" presId="urn:microsoft.com/office/officeart/2005/8/layout/default"/>
    <dgm:cxn modelId="{58B8F428-A7DC-4288-A3CE-C57262589337}" type="presOf" srcId="{82AE71D5-2575-48E1-B08F-972012AEB879}" destId="{5BC6B87E-6B4A-4F3D-B0B2-7A86A394E931}" srcOrd="0" destOrd="0" presId="urn:microsoft.com/office/officeart/2005/8/layout/default"/>
    <dgm:cxn modelId="{E1A6A62E-E2B2-4B28-8473-FB06C8E01CCF}" srcId="{DFFB12E6-1DEC-4EFE-B005-D6B4CA92ADBF}" destId="{82AE71D5-2575-48E1-B08F-972012AEB879}" srcOrd="1" destOrd="0" parTransId="{C65FAC12-A9EA-4146-B0E9-52F42CE25E29}" sibTransId="{8D3AEB03-7CB3-4D52-AA67-AFC5D995D9F9}"/>
    <dgm:cxn modelId="{D1CFD250-5BA5-4491-A40F-F1753954DC3B}" type="presOf" srcId="{DFFB12E6-1DEC-4EFE-B005-D6B4CA92ADBF}" destId="{D8C9B2BD-0F5F-42B6-8C72-E4CCDC77BCDA}" srcOrd="0" destOrd="0" presId="urn:microsoft.com/office/officeart/2005/8/layout/default"/>
    <dgm:cxn modelId="{FF9030A7-59A7-45DB-960C-5E6B783100FC}" srcId="{DFFB12E6-1DEC-4EFE-B005-D6B4CA92ADBF}" destId="{B76E8528-8329-40C2-8BAD-5FE763FE821E}" srcOrd="0" destOrd="0" parTransId="{6C1BA335-6BEA-4891-8F32-EF8290609D39}" sibTransId="{9417292A-186F-444E-9B10-DCDDC50F0E91}"/>
    <dgm:cxn modelId="{75AC8DB5-D91E-4F78-B71A-9374B0849DD7}" type="presOf" srcId="{DB71AC27-CFE3-44C0-9B90-6B62E8C2297B}" destId="{51131D26-71B0-49A0-9561-99BDCCB23051}" srcOrd="0" destOrd="0" presId="urn:microsoft.com/office/officeart/2005/8/layout/default"/>
    <dgm:cxn modelId="{44AB7FBA-7169-4693-ADAC-F8603B791586}" srcId="{DFFB12E6-1DEC-4EFE-B005-D6B4CA92ADBF}" destId="{6532DDF5-A5B1-4F2F-86BA-462C0B22015C}" srcOrd="3" destOrd="0" parTransId="{4AE48A9D-BCFA-4245-9B28-F59569FA9BA2}" sibTransId="{EEA072C8-5FDA-4514-A803-AE377050D5B2}"/>
    <dgm:cxn modelId="{344496C3-DFB0-40DE-A7A3-E49D6A4EA830}" type="presOf" srcId="{B76E8528-8329-40C2-8BAD-5FE763FE821E}" destId="{B3F5B4A5-853F-4938-8FA5-E8517BFC64AA}" srcOrd="0" destOrd="0" presId="urn:microsoft.com/office/officeart/2005/8/layout/default"/>
    <dgm:cxn modelId="{D919F1F4-A062-4F21-AFA3-62AAA760CCEF}" srcId="{DFFB12E6-1DEC-4EFE-B005-D6B4CA92ADBF}" destId="{DB71AC27-CFE3-44C0-9B90-6B62E8C2297B}" srcOrd="2" destOrd="0" parTransId="{977AB6A1-6E1C-4EAD-9927-D9F28AF8CF9B}" sibTransId="{8E17B962-9A44-4BF8-A213-6B76B61E9F45}"/>
    <dgm:cxn modelId="{1791ACEF-5AE6-4847-B3CC-18A041310DF2}" type="presParOf" srcId="{D8C9B2BD-0F5F-42B6-8C72-E4CCDC77BCDA}" destId="{B3F5B4A5-853F-4938-8FA5-E8517BFC64AA}" srcOrd="0" destOrd="0" presId="urn:microsoft.com/office/officeart/2005/8/layout/default"/>
    <dgm:cxn modelId="{4A704AD9-7002-45C6-820E-58255A510D88}" type="presParOf" srcId="{D8C9B2BD-0F5F-42B6-8C72-E4CCDC77BCDA}" destId="{9B132905-22CE-4EEC-AF23-672FFCF288C7}" srcOrd="1" destOrd="0" presId="urn:microsoft.com/office/officeart/2005/8/layout/default"/>
    <dgm:cxn modelId="{1B00460B-8C75-4BD8-8A91-1178CBA5B5A5}" type="presParOf" srcId="{D8C9B2BD-0F5F-42B6-8C72-E4CCDC77BCDA}" destId="{5BC6B87E-6B4A-4F3D-B0B2-7A86A394E931}" srcOrd="2" destOrd="0" presId="urn:microsoft.com/office/officeart/2005/8/layout/default"/>
    <dgm:cxn modelId="{17D0B42B-51BA-4699-BBE7-707990CA9153}" type="presParOf" srcId="{D8C9B2BD-0F5F-42B6-8C72-E4CCDC77BCDA}" destId="{7D6D9BD8-6DE9-498F-BC1A-F80A2715BBB5}" srcOrd="3" destOrd="0" presId="urn:microsoft.com/office/officeart/2005/8/layout/default"/>
    <dgm:cxn modelId="{7ED2B4E8-BF0F-4942-8265-9421EE073EA2}" type="presParOf" srcId="{D8C9B2BD-0F5F-42B6-8C72-E4CCDC77BCDA}" destId="{51131D26-71B0-49A0-9561-99BDCCB23051}" srcOrd="4" destOrd="0" presId="urn:microsoft.com/office/officeart/2005/8/layout/default"/>
    <dgm:cxn modelId="{81EDE59A-27C9-4525-B28F-B5184574FC0B}" type="presParOf" srcId="{D8C9B2BD-0F5F-42B6-8C72-E4CCDC77BCDA}" destId="{75AACD0A-E133-47DB-99CA-6C73CC263991}" srcOrd="5" destOrd="0" presId="urn:microsoft.com/office/officeart/2005/8/layout/default"/>
    <dgm:cxn modelId="{1DAC4362-D6EF-4B6B-A286-63618BA1C496}" type="presParOf" srcId="{D8C9B2BD-0F5F-42B6-8C72-E4CCDC77BCDA}" destId="{A6CE428A-384C-4238-B46F-CF7665F7852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7043BD-7422-4AD1-97FC-85681BFEC6C2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A2502B6-6911-4343-AEDC-F01CDC75D6C0}">
      <dgm:prSet/>
      <dgm:spPr/>
      <dgm:t>
        <a:bodyPr/>
        <a:lstStyle/>
        <a:p>
          <a:r>
            <a:rPr lang="en-US"/>
            <a:t>Finance: Risk modeling, portfolio analysis</a:t>
          </a:r>
        </a:p>
      </dgm:t>
    </dgm:pt>
    <dgm:pt modelId="{83305770-01D5-4DF8-BD12-2F8F9F807B72}" type="parTrans" cxnId="{8ADDB13B-B732-49ED-AA2F-0D7549C9D16D}">
      <dgm:prSet/>
      <dgm:spPr/>
      <dgm:t>
        <a:bodyPr/>
        <a:lstStyle/>
        <a:p>
          <a:endParaRPr lang="en-US"/>
        </a:p>
      </dgm:t>
    </dgm:pt>
    <dgm:pt modelId="{38B5AEEC-B409-4C9C-98C7-DAE71EB6D627}" type="sibTrans" cxnId="{8ADDB13B-B732-49ED-AA2F-0D7549C9D16D}">
      <dgm:prSet/>
      <dgm:spPr/>
      <dgm:t>
        <a:bodyPr/>
        <a:lstStyle/>
        <a:p>
          <a:endParaRPr lang="en-US"/>
        </a:p>
      </dgm:t>
    </dgm:pt>
    <dgm:pt modelId="{EDB70066-40B0-493C-B5A6-FB3988F30E4A}">
      <dgm:prSet/>
      <dgm:spPr/>
      <dgm:t>
        <a:bodyPr/>
        <a:lstStyle/>
        <a:p>
          <a:r>
            <a:rPr lang="en-US"/>
            <a:t>Healthcare: Clinical trials, survival analysis</a:t>
          </a:r>
        </a:p>
      </dgm:t>
    </dgm:pt>
    <dgm:pt modelId="{536EC778-F84A-4B1E-936E-0A49F97B7E41}" type="parTrans" cxnId="{968E5461-FF47-4975-95D3-85F24CB2B798}">
      <dgm:prSet/>
      <dgm:spPr/>
      <dgm:t>
        <a:bodyPr/>
        <a:lstStyle/>
        <a:p>
          <a:endParaRPr lang="en-US"/>
        </a:p>
      </dgm:t>
    </dgm:pt>
    <dgm:pt modelId="{D7E9ACEA-7292-43CD-8AF8-665ADF42C862}" type="sibTrans" cxnId="{968E5461-FF47-4975-95D3-85F24CB2B798}">
      <dgm:prSet/>
      <dgm:spPr/>
      <dgm:t>
        <a:bodyPr/>
        <a:lstStyle/>
        <a:p>
          <a:endParaRPr lang="en-US"/>
        </a:p>
      </dgm:t>
    </dgm:pt>
    <dgm:pt modelId="{88FD6165-E964-468A-8ADF-94E11010CBC8}">
      <dgm:prSet/>
      <dgm:spPr/>
      <dgm:t>
        <a:bodyPr/>
        <a:lstStyle/>
        <a:p>
          <a:r>
            <a:rPr lang="en-US"/>
            <a:t>Marketing: A/B testing, customer segmentation</a:t>
          </a:r>
        </a:p>
      </dgm:t>
    </dgm:pt>
    <dgm:pt modelId="{06987554-C1C6-4BE1-81BD-5C055FF78F1A}" type="parTrans" cxnId="{2F0739AB-24CC-4228-ADB6-EA972275F0D4}">
      <dgm:prSet/>
      <dgm:spPr/>
      <dgm:t>
        <a:bodyPr/>
        <a:lstStyle/>
        <a:p>
          <a:endParaRPr lang="en-US"/>
        </a:p>
      </dgm:t>
    </dgm:pt>
    <dgm:pt modelId="{7A78AAF7-E481-4361-A777-3D0CDB278389}" type="sibTrans" cxnId="{2F0739AB-24CC-4228-ADB6-EA972275F0D4}">
      <dgm:prSet/>
      <dgm:spPr/>
      <dgm:t>
        <a:bodyPr/>
        <a:lstStyle/>
        <a:p>
          <a:endParaRPr lang="en-US"/>
        </a:p>
      </dgm:t>
    </dgm:pt>
    <dgm:pt modelId="{C81F8ADC-73C1-426E-8D34-74CCE7EC81EA}">
      <dgm:prSet/>
      <dgm:spPr/>
      <dgm:t>
        <a:bodyPr/>
        <a:lstStyle/>
        <a:p>
          <a:r>
            <a:rPr lang="en-US"/>
            <a:t>Manufacturing: Quality control, process optimization</a:t>
          </a:r>
        </a:p>
      </dgm:t>
    </dgm:pt>
    <dgm:pt modelId="{859A6623-6C18-462C-ACC9-C3414CF18BD2}" type="parTrans" cxnId="{A959B781-18AD-484A-8DAD-1F338698A3FB}">
      <dgm:prSet/>
      <dgm:spPr/>
      <dgm:t>
        <a:bodyPr/>
        <a:lstStyle/>
        <a:p>
          <a:endParaRPr lang="en-US"/>
        </a:p>
      </dgm:t>
    </dgm:pt>
    <dgm:pt modelId="{5FA664A2-0AFC-407E-A0E8-35B97B613CD6}" type="sibTrans" cxnId="{A959B781-18AD-484A-8DAD-1F338698A3FB}">
      <dgm:prSet/>
      <dgm:spPr/>
      <dgm:t>
        <a:bodyPr/>
        <a:lstStyle/>
        <a:p>
          <a:endParaRPr lang="en-US"/>
        </a:p>
      </dgm:t>
    </dgm:pt>
    <dgm:pt modelId="{67440606-B6AF-466F-9783-346C98D785AB}" type="pres">
      <dgm:prSet presAssocID="{8F7043BD-7422-4AD1-97FC-85681BFEC6C2}" presName="matrix" presStyleCnt="0">
        <dgm:presLayoutVars>
          <dgm:chMax val="1"/>
          <dgm:dir/>
          <dgm:resizeHandles val="exact"/>
        </dgm:presLayoutVars>
      </dgm:prSet>
      <dgm:spPr/>
    </dgm:pt>
    <dgm:pt modelId="{623AEE8F-9158-4236-B42D-1E0D2BA9E456}" type="pres">
      <dgm:prSet presAssocID="{8F7043BD-7422-4AD1-97FC-85681BFEC6C2}" presName="diamond" presStyleLbl="bgShp" presStyleIdx="0" presStyleCnt="1"/>
      <dgm:spPr/>
    </dgm:pt>
    <dgm:pt modelId="{8A7B7CA2-D903-4275-B0A0-A0A86619424E}" type="pres">
      <dgm:prSet presAssocID="{8F7043BD-7422-4AD1-97FC-85681BFEC6C2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BB8BF89-43C5-48A4-8364-84B607FEEE62}" type="pres">
      <dgm:prSet presAssocID="{8F7043BD-7422-4AD1-97FC-85681BFEC6C2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6662B2E-5A8B-44A2-99A8-AA0C1CD7D38E}" type="pres">
      <dgm:prSet presAssocID="{8F7043BD-7422-4AD1-97FC-85681BFEC6C2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FE98F15-18C8-4F50-9C1B-AA7B87814306}" type="pres">
      <dgm:prSet presAssocID="{8F7043BD-7422-4AD1-97FC-85681BFEC6C2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FF74936-46DB-4E1F-9F75-E0343AFFFD19}" type="presOf" srcId="{5A2502B6-6911-4343-AEDC-F01CDC75D6C0}" destId="{8A7B7CA2-D903-4275-B0A0-A0A86619424E}" srcOrd="0" destOrd="0" presId="urn:microsoft.com/office/officeart/2005/8/layout/matrix3"/>
    <dgm:cxn modelId="{8ADDB13B-B732-49ED-AA2F-0D7549C9D16D}" srcId="{8F7043BD-7422-4AD1-97FC-85681BFEC6C2}" destId="{5A2502B6-6911-4343-AEDC-F01CDC75D6C0}" srcOrd="0" destOrd="0" parTransId="{83305770-01D5-4DF8-BD12-2F8F9F807B72}" sibTransId="{38B5AEEC-B409-4C9C-98C7-DAE71EB6D627}"/>
    <dgm:cxn modelId="{968E5461-FF47-4975-95D3-85F24CB2B798}" srcId="{8F7043BD-7422-4AD1-97FC-85681BFEC6C2}" destId="{EDB70066-40B0-493C-B5A6-FB3988F30E4A}" srcOrd="1" destOrd="0" parTransId="{536EC778-F84A-4B1E-936E-0A49F97B7E41}" sibTransId="{D7E9ACEA-7292-43CD-8AF8-665ADF42C862}"/>
    <dgm:cxn modelId="{B898B980-6147-4965-B74C-CC830577272B}" type="presOf" srcId="{C81F8ADC-73C1-426E-8D34-74CCE7EC81EA}" destId="{2FE98F15-18C8-4F50-9C1B-AA7B87814306}" srcOrd="0" destOrd="0" presId="urn:microsoft.com/office/officeart/2005/8/layout/matrix3"/>
    <dgm:cxn modelId="{A959B781-18AD-484A-8DAD-1F338698A3FB}" srcId="{8F7043BD-7422-4AD1-97FC-85681BFEC6C2}" destId="{C81F8ADC-73C1-426E-8D34-74CCE7EC81EA}" srcOrd="3" destOrd="0" parTransId="{859A6623-6C18-462C-ACC9-C3414CF18BD2}" sibTransId="{5FA664A2-0AFC-407E-A0E8-35B97B613CD6}"/>
    <dgm:cxn modelId="{2F0739AB-24CC-4228-ADB6-EA972275F0D4}" srcId="{8F7043BD-7422-4AD1-97FC-85681BFEC6C2}" destId="{88FD6165-E964-468A-8ADF-94E11010CBC8}" srcOrd="2" destOrd="0" parTransId="{06987554-C1C6-4BE1-81BD-5C055FF78F1A}" sibTransId="{7A78AAF7-E481-4361-A777-3D0CDB278389}"/>
    <dgm:cxn modelId="{A3A994B5-49D6-420E-B48B-D062C8A5FDD5}" type="presOf" srcId="{EDB70066-40B0-493C-B5A6-FB3988F30E4A}" destId="{7BB8BF89-43C5-48A4-8364-84B607FEEE62}" srcOrd="0" destOrd="0" presId="urn:microsoft.com/office/officeart/2005/8/layout/matrix3"/>
    <dgm:cxn modelId="{886FC0B6-9EE9-473E-ACCB-F07955070292}" type="presOf" srcId="{8F7043BD-7422-4AD1-97FC-85681BFEC6C2}" destId="{67440606-B6AF-466F-9783-346C98D785AB}" srcOrd="0" destOrd="0" presId="urn:microsoft.com/office/officeart/2005/8/layout/matrix3"/>
    <dgm:cxn modelId="{070397D1-C3A9-42D3-95FE-8BD560B685A1}" type="presOf" srcId="{88FD6165-E964-468A-8ADF-94E11010CBC8}" destId="{A6662B2E-5A8B-44A2-99A8-AA0C1CD7D38E}" srcOrd="0" destOrd="0" presId="urn:microsoft.com/office/officeart/2005/8/layout/matrix3"/>
    <dgm:cxn modelId="{FF141F13-5F00-4681-8E70-0587D574B44F}" type="presParOf" srcId="{67440606-B6AF-466F-9783-346C98D785AB}" destId="{623AEE8F-9158-4236-B42D-1E0D2BA9E456}" srcOrd="0" destOrd="0" presId="urn:microsoft.com/office/officeart/2005/8/layout/matrix3"/>
    <dgm:cxn modelId="{61F7393E-C4C7-4785-973C-EE92532C5A04}" type="presParOf" srcId="{67440606-B6AF-466F-9783-346C98D785AB}" destId="{8A7B7CA2-D903-4275-B0A0-A0A86619424E}" srcOrd="1" destOrd="0" presId="urn:microsoft.com/office/officeart/2005/8/layout/matrix3"/>
    <dgm:cxn modelId="{F258AF00-2ABE-4FFA-8D88-C8B72A9D945B}" type="presParOf" srcId="{67440606-B6AF-466F-9783-346C98D785AB}" destId="{7BB8BF89-43C5-48A4-8364-84B607FEEE62}" srcOrd="2" destOrd="0" presId="urn:microsoft.com/office/officeart/2005/8/layout/matrix3"/>
    <dgm:cxn modelId="{0DCC82B0-4381-4B86-9097-CBBB8771BB77}" type="presParOf" srcId="{67440606-B6AF-466F-9783-346C98D785AB}" destId="{A6662B2E-5A8B-44A2-99A8-AA0C1CD7D38E}" srcOrd="3" destOrd="0" presId="urn:microsoft.com/office/officeart/2005/8/layout/matrix3"/>
    <dgm:cxn modelId="{B0E6F069-12AA-407D-93FA-BCB84F7204B6}" type="presParOf" srcId="{67440606-B6AF-466F-9783-346C98D785AB}" destId="{2FE98F15-18C8-4F50-9C1B-AA7B8781430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0E58F6-873F-4901-9D2A-0A596C13DE2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662DCDD-B153-4007-81D9-0AE6D7421288}">
      <dgm:prSet/>
      <dgm:spPr/>
      <dgm:t>
        <a:bodyPr/>
        <a:lstStyle/>
        <a:p>
          <a:r>
            <a:rPr lang="en-US"/>
            <a:t>Excel: Descriptive statistics, regression analysis</a:t>
          </a:r>
        </a:p>
      </dgm:t>
    </dgm:pt>
    <dgm:pt modelId="{BEA27BD4-7E72-4EA5-A968-407D0CD30630}" type="parTrans" cxnId="{EBB4DDA8-8D74-49E5-864B-F2123831FA45}">
      <dgm:prSet/>
      <dgm:spPr/>
      <dgm:t>
        <a:bodyPr/>
        <a:lstStyle/>
        <a:p>
          <a:endParaRPr lang="en-US"/>
        </a:p>
      </dgm:t>
    </dgm:pt>
    <dgm:pt modelId="{B876C94F-1890-40BD-87A7-7C2E3EBD37CF}" type="sibTrans" cxnId="{EBB4DDA8-8D74-49E5-864B-F2123831FA45}">
      <dgm:prSet/>
      <dgm:spPr/>
      <dgm:t>
        <a:bodyPr/>
        <a:lstStyle/>
        <a:p>
          <a:endParaRPr lang="en-US"/>
        </a:p>
      </dgm:t>
    </dgm:pt>
    <dgm:pt modelId="{9821704D-B6F4-414C-AC0B-A6F0232C08CA}">
      <dgm:prSet/>
      <dgm:spPr/>
      <dgm:t>
        <a:bodyPr/>
        <a:lstStyle/>
        <a:p>
          <a:r>
            <a:rPr lang="en-US"/>
            <a:t>Python: NumPy, Pandas, SciPy, StatsModels</a:t>
          </a:r>
        </a:p>
      </dgm:t>
    </dgm:pt>
    <dgm:pt modelId="{9A076425-60D7-4886-B0A9-8147D53D20AB}" type="parTrans" cxnId="{EDBBB41F-39EC-4DEA-A7F8-90DE03F7DDA6}">
      <dgm:prSet/>
      <dgm:spPr/>
      <dgm:t>
        <a:bodyPr/>
        <a:lstStyle/>
        <a:p>
          <a:endParaRPr lang="en-US"/>
        </a:p>
      </dgm:t>
    </dgm:pt>
    <dgm:pt modelId="{B097AADC-8438-4913-A56F-2DF813EC74A1}" type="sibTrans" cxnId="{EDBBB41F-39EC-4DEA-A7F8-90DE03F7DDA6}">
      <dgm:prSet/>
      <dgm:spPr/>
      <dgm:t>
        <a:bodyPr/>
        <a:lstStyle/>
        <a:p>
          <a:endParaRPr lang="en-US"/>
        </a:p>
      </dgm:t>
    </dgm:pt>
    <dgm:pt modelId="{55DB3A48-9CB2-47FE-8341-AD8004640145}">
      <dgm:prSet/>
      <dgm:spPr/>
      <dgm:t>
        <a:bodyPr/>
        <a:lstStyle/>
        <a:p>
          <a:r>
            <a:rPr lang="en-US"/>
            <a:t>R: Statistical computing and visualization</a:t>
          </a:r>
        </a:p>
      </dgm:t>
    </dgm:pt>
    <dgm:pt modelId="{EC279E7F-EBE1-404C-9A87-67C2FFC9BD24}" type="parTrans" cxnId="{B0E6ABDA-47D5-4350-96A6-DAB8E10963F6}">
      <dgm:prSet/>
      <dgm:spPr/>
      <dgm:t>
        <a:bodyPr/>
        <a:lstStyle/>
        <a:p>
          <a:endParaRPr lang="en-US"/>
        </a:p>
      </dgm:t>
    </dgm:pt>
    <dgm:pt modelId="{EC07ADA0-6AAF-4E2C-8942-B223C85E5BA3}" type="sibTrans" cxnId="{B0E6ABDA-47D5-4350-96A6-DAB8E10963F6}">
      <dgm:prSet/>
      <dgm:spPr/>
      <dgm:t>
        <a:bodyPr/>
        <a:lstStyle/>
        <a:p>
          <a:endParaRPr lang="en-US"/>
        </a:p>
      </dgm:t>
    </dgm:pt>
    <dgm:pt modelId="{75D33EFB-E630-487F-A815-4AB272DF4909}">
      <dgm:prSet/>
      <dgm:spPr/>
      <dgm:t>
        <a:bodyPr/>
        <a:lstStyle/>
        <a:p>
          <a:r>
            <a:rPr lang="en-US"/>
            <a:t>Power BI / Tableau: Descriptive visualization with summary stats</a:t>
          </a:r>
        </a:p>
      </dgm:t>
    </dgm:pt>
    <dgm:pt modelId="{3628E5E3-CCE6-413C-9A70-F254F146E2D0}" type="parTrans" cxnId="{96E9C849-AD46-4345-B467-8A32F02E3144}">
      <dgm:prSet/>
      <dgm:spPr/>
      <dgm:t>
        <a:bodyPr/>
        <a:lstStyle/>
        <a:p>
          <a:endParaRPr lang="en-US"/>
        </a:p>
      </dgm:t>
    </dgm:pt>
    <dgm:pt modelId="{1EF92CCD-6748-4076-914A-D9F6ABDD448F}" type="sibTrans" cxnId="{96E9C849-AD46-4345-B467-8A32F02E3144}">
      <dgm:prSet/>
      <dgm:spPr/>
      <dgm:t>
        <a:bodyPr/>
        <a:lstStyle/>
        <a:p>
          <a:endParaRPr lang="en-US"/>
        </a:p>
      </dgm:t>
    </dgm:pt>
    <dgm:pt modelId="{10B257D2-21D2-4650-97FA-022B4486460F}" type="pres">
      <dgm:prSet presAssocID="{460E58F6-873F-4901-9D2A-0A596C13DE2A}" presName="linear" presStyleCnt="0">
        <dgm:presLayoutVars>
          <dgm:animLvl val="lvl"/>
          <dgm:resizeHandles val="exact"/>
        </dgm:presLayoutVars>
      </dgm:prSet>
      <dgm:spPr/>
    </dgm:pt>
    <dgm:pt modelId="{517E2F26-7570-4C47-AC97-E317A85E0D7D}" type="pres">
      <dgm:prSet presAssocID="{C662DCDD-B153-4007-81D9-0AE6D742128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42D0B35-41B0-4E6B-BB68-4FF56A01DB0A}" type="pres">
      <dgm:prSet presAssocID="{B876C94F-1890-40BD-87A7-7C2E3EBD37CF}" presName="spacer" presStyleCnt="0"/>
      <dgm:spPr/>
    </dgm:pt>
    <dgm:pt modelId="{A97F99C1-570B-480A-AEA5-517CA4B4333F}" type="pres">
      <dgm:prSet presAssocID="{9821704D-B6F4-414C-AC0B-A6F0232C08C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D83C425-2E96-4661-85D6-02F5FDE68A6D}" type="pres">
      <dgm:prSet presAssocID="{B097AADC-8438-4913-A56F-2DF813EC74A1}" presName="spacer" presStyleCnt="0"/>
      <dgm:spPr/>
    </dgm:pt>
    <dgm:pt modelId="{5F94688C-0EEC-42D2-B273-21A1002897AC}" type="pres">
      <dgm:prSet presAssocID="{55DB3A48-9CB2-47FE-8341-AD800464014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376D562-B6B3-4E60-8F2D-057E2A6E32BB}" type="pres">
      <dgm:prSet presAssocID="{EC07ADA0-6AAF-4E2C-8942-B223C85E5BA3}" presName="spacer" presStyleCnt="0"/>
      <dgm:spPr/>
    </dgm:pt>
    <dgm:pt modelId="{E9EF40C7-8380-4EDB-AA66-A48906E1D554}" type="pres">
      <dgm:prSet presAssocID="{75D33EFB-E630-487F-A815-4AB272DF490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3D0C804-7665-4694-9594-2D432508D66D}" type="presOf" srcId="{55DB3A48-9CB2-47FE-8341-AD8004640145}" destId="{5F94688C-0EEC-42D2-B273-21A1002897AC}" srcOrd="0" destOrd="0" presId="urn:microsoft.com/office/officeart/2005/8/layout/vList2"/>
    <dgm:cxn modelId="{EDBBB41F-39EC-4DEA-A7F8-90DE03F7DDA6}" srcId="{460E58F6-873F-4901-9D2A-0A596C13DE2A}" destId="{9821704D-B6F4-414C-AC0B-A6F0232C08CA}" srcOrd="1" destOrd="0" parTransId="{9A076425-60D7-4886-B0A9-8147D53D20AB}" sibTransId="{B097AADC-8438-4913-A56F-2DF813EC74A1}"/>
    <dgm:cxn modelId="{7ED5AD30-27F1-412E-9EDC-25DBDC638878}" type="presOf" srcId="{C662DCDD-B153-4007-81D9-0AE6D7421288}" destId="{517E2F26-7570-4C47-AC97-E317A85E0D7D}" srcOrd="0" destOrd="0" presId="urn:microsoft.com/office/officeart/2005/8/layout/vList2"/>
    <dgm:cxn modelId="{9BBB8643-1297-4EDF-BB5E-F0AB4DA48105}" type="presOf" srcId="{460E58F6-873F-4901-9D2A-0A596C13DE2A}" destId="{10B257D2-21D2-4650-97FA-022B4486460F}" srcOrd="0" destOrd="0" presId="urn:microsoft.com/office/officeart/2005/8/layout/vList2"/>
    <dgm:cxn modelId="{96E9C849-AD46-4345-B467-8A32F02E3144}" srcId="{460E58F6-873F-4901-9D2A-0A596C13DE2A}" destId="{75D33EFB-E630-487F-A815-4AB272DF4909}" srcOrd="3" destOrd="0" parTransId="{3628E5E3-CCE6-413C-9A70-F254F146E2D0}" sibTransId="{1EF92CCD-6748-4076-914A-D9F6ABDD448F}"/>
    <dgm:cxn modelId="{0FA82691-6E76-4909-8B1F-3DAC48B554A1}" type="presOf" srcId="{75D33EFB-E630-487F-A815-4AB272DF4909}" destId="{E9EF40C7-8380-4EDB-AA66-A48906E1D554}" srcOrd="0" destOrd="0" presId="urn:microsoft.com/office/officeart/2005/8/layout/vList2"/>
    <dgm:cxn modelId="{EBB4DDA8-8D74-49E5-864B-F2123831FA45}" srcId="{460E58F6-873F-4901-9D2A-0A596C13DE2A}" destId="{C662DCDD-B153-4007-81D9-0AE6D7421288}" srcOrd="0" destOrd="0" parTransId="{BEA27BD4-7E72-4EA5-A968-407D0CD30630}" sibTransId="{B876C94F-1890-40BD-87A7-7C2E3EBD37CF}"/>
    <dgm:cxn modelId="{B0E6ABDA-47D5-4350-96A6-DAB8E10963F6}" srcId="{460E58F6-873F-4901-9D2A-0A596C13DE2A}" destId="{55DB3A48-9CB2-47FE-8341-AD8004640145}" srcOrd="2" destOrd="0" parTransId="{EC279E7F-EBE1-404C-9A87-67C2FFC9BD24}" sibTransId="{EC07ADA0-6AAF-4E2C-8942-B223C85E5BA3}"/>
    <dgm:cxn modelId="{7908F8F9-2B40-47A3-A759-5018709EEABC}" type="presOf" srcId="{9821704D-B6F4-414C-AC0B-A6F0232C08CA}" destId="{A97F99C1-570B-480A-AEA5-517CA4B4333F}" srcOrd="0" destOrd="0" presId="urn:microsoft.com/office/officeart/2005/8/layout/vList2"/>
    <dgm:cxn modelId="{57150E11-9795-41AB-BA54-07D6CD2B838E}" type="presParOf" srcId="{10B257D2-21D2-4650-97FA-022B4486460F}" destId="{517E2F26-7570-4C47-AC97-E317A85E0D7D}" srcOrd="0" destOrd="0" presId="urn:microsoft.com/office/officeart/2005/8/layout/vList2"/>
    <dgm:cxn modelId="{565A61E0-FB45-4445-B0E8-A2B881E3FF57}" type="presParOf" srcId="{10B257D2-21D2-4650-97FA-022B4486460F}" destId="{542D0B35-41B0-4E6B-BB68-4FF56A01DB0A}" srcOrd="1" destOrd="0" presId="urn:microsoft.com/office/officeart/2005/8/layout/vList2"/>
    <dgm:cxn modelId="{FD824FEE-F5CB-4BA1-9EFC-105558B67B36}" type="presParOf" srcId="{10B257D2-21D2-4650-97FA-022B4486460F}" destId="{A97F99C1-570B-480A-AEA5-517CA4B4333F}" srcOrd="2" destOrd="0" presId="urn:microsoft.com/office/officeart/2005/8/layout/vList2"/>
    <dgm:cxn modelId="{714E535C-8FB9-4E1E-96E9-010517C04073}" type="presParOf" srcId="{10B257D2-21D2-4650-97FA-022B4486460F}" destId="{DD83C425-2E96-4661-85D6-02F5FDE68A6D}" srcOrd="3" destOrd="0" presId="urn:microsoft.com/office/officeart/2005/8/layout/vList2"/>
    <dgm:cxn modelId="{6A76AE0E-5ED6-4726-B746-63123E89CB2C}" type="presParOf" srcId="{10B257D2-21D2-4650-97FA-022B4486460F}" destId="{5F94688C-0EEC-42D2-B273-21A1002897AC}" srcOrd="4" destOrd="0" presId="urn:microsoft.com/office/officeart/2005/8/layout/vList2"/>
    <dgm:cxn modelId="{9FF85A6C-851A-4070-8D0D-A4747CE0E5C4}" type="presParOf" srcId="{10B257D2-21D2-4650-97FA-022B4486460F}" destId="{E376D562-B6B3-4E60-8F2D-057E2A6E32BB}" srcOrd="5" destOrd="0" presId="urn:microsoft.com/office/officeart/2005/8/layout/vList2"/>
    <dgm:cxn modelId="{C3ED0A49-7ADF-40FF-A26D-4B0668BC6A72}" type="presParOf" srcId="{10B257D2-21D2-4650-97FA-022B4486460F}" destId="{E9EF40C7-8380-4EDB-AA66-A48906E1D55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7F666D-A0EC-4FD4-8B6C-B0F7FC99BDC0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FBBF7E9-045E-4A15-994C-2FAE28E0B247}">
      <dgm:prSet/>
      <dgm:spPr/>
      <dgm:t>
        <a:bodyPr/>
        <a:lstStyle/>
        <a:p>
          <a:r>
            <a:rPr lang="en-US"/>
            <a:t>Biased data sampling</a:t>
          </a:r>
        </a:p>
      </dgm:t>
    </dgm:pt>
    <dgm:pt modelId="{28096558-627D-4254-B37E-92072AFA9651}" type="parTrans" cxnId="{DB3EF3F2-1F92-4088-BA72-91E97CE585E0}">
      <dgm:prSet/>
      <dgm:spPr/>
      <dgm:t>
        <a:bodyPr/>
        <a:lstStyle/>
        <a:p>
          <a:endParaRPr lang="en-US"/>
        </a:p>
      </dgm:t>
    </dgm:pt>
    <dgm:pt modelId="{C0C50206-39ED-4473-98AE-CC75644CB8DA}" type="sibTrans" cxnId="{DB3EF3F2-1F92-4088-BA72-91E97CE585E0}">
      <dgm:prSet/>
      <dgm:spPr/>
      <dgm:t>
        <a:bodyPr/>
        <a:lstStyle/>
        <a:p>
          <a:endParaRPr lang="en-US"/>
        </a:p>
      </dgm:t>
    </dgm:pt>
    <dgm:pt modelId="{21151BDF-33F5-4747-B35B-1A1BB6DA4693}">
      <dgm:prSet/>
      <dgm:spPr/>
      <dgm:t>
        <a:bodyPr/>
        <a:lstStyle/>
        <a:p>
          <a:r>
            <a:rPr lang="en-US"/>
            <a:t>Misinterpretation of p-values</a:t>
          </a:r>
        </a:p>
      </dgm:t>
    </dgm:pt>
    <dgm:pt modelId="{B1E63FC1-01FF-4415-AD13-AE5365F73801}" type="parTrans" cxnId="{F9F0E1FE-3E6D-4B3A-A736-990F549F04F6}">
      <dgm:prSet/>
      <dgm:spPr/>
      <dgm:t>
        <a:bodyPr/>
        <a:lstStyle/>
        <a:p>
          <a:endParaRPr lang="en-US"/>
        </a:p>
      </dgm:t>
    </dgm:pt>
    <dgm:pt modelId="{BC3F40E4-59E6-4EAD-B7AC-1589339CC270}" type="sibTrans" cxnId="{F9F0E1FE-3E6D-4B3A-A736-990F549F04F6}">
      <dgm:prSet/>
      <dgm:spPr/>
      <dgm:t>
        <a:bodyPr/>
        <a:lstStyle/>
        <a:p>
          <a:endParaRPr lang="en-US"/>
        </a:p>
      </dgm:t>
    </dgm:pt>
    <dgm:pt modelId="{827604A7-9FE8-4BFE-9256-D1457EBF8936}">
      <dgm:prSet/>
      <dgm:spPr/>
      <dgm:t>
        <a:bodyPr/>
        <a:lstStyle/>
        <a:p>
          <a:r>
            <a:rPr lang="en-US"/>
            <a:t>Overfitting or underfitting models</a:t>
          </a:r>
        </a:p>
      </dgm:t>
    </dgm:pt>
    <dgm:pt modelId="{70CA9498-79DA-4EBD-91E7-DF96F45C3DB4}" type="parTrans" cxnId="{CF21185C-A73B-4D60-A624-E80CC4A53D2C}">
      <dgm:prSet/>
      <dgm:spPr/>
      <dgm:t>
        <a:bodyPr/>
        <a:lstStyle/>
        <a:p>
          <a:endParaRPr lang="en-US"/>
        </a:p>
      </dgm:t>
    </dgm:pt>
    <dgm:pt modelId="{6C5F1171-8EB3-476D-B65C-8A11EBE07A58}" type="sibTrans" cxnId="{CF21185C-A73B-4D60-A624-E80CC4A53D2C}">
      <dgm:prSet/>
      <dgm:spPr/>
      <dgm:t>
        <a:bodyPr/>
        <a:lstStyle/>
        <a:p>
          <a:endParaRPr lang="en-US"/>
        </a:p>
      </dgm:t>
    </dgm:pt>
    <dgm:pt modelId="{0BB371C5-9392-417A-B3A5-7CC789497824}">
      <dgm:prSet/>
      <dgm:spPr/>
      <dgm:t>
        <a:bodyPr/>
        <a:lstStyle/>
        <a:p>
          <a:r>
            <a:rPr lang="en-US"/>
            <a:t>Ignoring data assumptions (normality, independence)</a:t>
          </a:r>
        </a:p>
      </dgm:t>
    </dgm:pt>
    <dgm:pt modelId="{79F7EF3C-7B29-4E68-BB15-413193B80411}" type="parTrans" cxnId="{2AE8DB1D-18B4-4739-905A-13225F6C4CA4}">
      <dgm:prSet/>
      <dgm:spPr/>
      <dgm:t>
        <a:bodyPr/>
        <a:lstStyle/>
        <a:p>
          <a:endParaRPr lang="en-US"/>
        </a:p>
      </dgm:t>
    </dgm:pt>
    <dgm:pt modelId="{F7AD1E03-24E6-4F0D-B182-A5179F89C7C6}" type="sibTrans" cxnId="{2AE8DB1D-18B4-4739-905A-13225F6C4CA4}">
      <dgm:prSet/>
      <dgm:spPr/>
      <dgm:t>
        <a:bodyPr/>
        <a:lstStyle/>
        <a:p>
          <a:endParaRPr lang="en-US"/>
        </a:p>
      </dgm:t>
    </dgm:pt>
    <dgm:pt modelId="{46ABEB94-1670-45FC-9E09-8F0DF7B5FDE1}" type="pres">
      <dgm:prSet presAssocID="{C47F666D-A0EC-4FD4-8B6C-B0F7FC99BDC0}" presName="matrix" presStyleCnt="0">
        <dgm:presLayoutVars>
          <dgm:chMax val="1"/>
          <dgm:dir/>
          <dgm:resizeHandles val="exact"/>
        </dgm:presLayoutVars>
      </dgm:prSet>
      <dgm:spPr/>
    </dgm:pt>
    <dgm:pt modelId="{89F4C689-5F29-43DD-BB0A-53A028264A36}" type="pres">
      <dgm:prSet presAssocID="{C47F666D-A0EC-4FD4-8B6C-B0F7FC99BDC0}" presName="diamond" presStyleLbl="bgShp" presStyleIdx="0" presStyleCnt="1"/>
      <dgm:spPr/>
    </dgm:pt>
    <dgm:pt modelId="{6AAC25A7-2B07-4550-89E2-B1BB4BD2AE65}" type="pres">
      <dgm:prSet presAssocID="{C47F666D-A0EC-4FD4-8B6C-B0F7FC99BDC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914FE67-15DA-4B1C-AF35-87CC9AD900C2}" type="pres">
      <dgm:prSet presAssocID="{C47F666D-A0EC-4FD4-8B6C-B0F7FC99BDC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DB7FC7E-B10D-4904-8DAD-446117804E28}" type="pres">
      <dgm:prSet presAssocID="{C47F666D-A0EC-4FD4-8B6C-B0F7FC99BDC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1F77927-097A-44AB-A402-FD64B8D7E278}" type="pres">
      <dgm:prSet presAssocID="{C47F666D-A0EC-4FD4-8B6C-B0F7FC99BDC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AE8DB1D-18B4-4739-905A-13225F6C4CA4}" srcId="{C47F666D-A0EC-4FD4-8B6C-B0F7FC99BDC0}" destId="{0BB371C5-9392-417A-B3A5-7CC789497824}" srcOrd="3" destOrd="0" parTransId="{79F7EF3C-7B29-4E68-BB15-413193B80411}" sibTransId="{F7AD1E03-24E6-4F0D-B182-A5179F89C7C6}"/>
    <dgm:cxn modelId="{BE5BDD34-9F0F-4550-A326-AC542ECEA8C1}" type="presOf" srcId="{827604A7-9FE8-4BFE-9256-D1457EBF8936}" destId="{CDB7FC7E-B10D-4904-8DAD-446117804E28}" srcOrd="0" destOrd="0" presId="urn:microsoft.com/office/officeart/2005/8/layout/matrix3"/>
    <dgm:cxn modelId="{CF21185C-A73B-4D60-A624-E80CC4A53D2C}" srcId="{C47F666D-A0EC-4FD4-8B6C-B0F7FC99BDC0}" destId="{827604A7-9FE8-4BFE-9256-D1457EBF8936}" srcOrd="2" destOrd="0" parTransId="{70CA9498-79DA-4EBD-91E7-DF96F45C3DB4}" sibTransId="{6C5F1171-8EB3-476D-B65C-8A11EBE07A58}"/>
    <dgm:cxn modelId="{1EC33949-9999-4E12-952B-8BDECD1E78F9}" type="presOf" srcId="{0BB371C5-9392-417A-B3A5-7CC789497824}" destId="{F1F77927-097A-44AB-A402-FD64B8D7E278}" srcOrd="0" destOrd="0" presId="urn:microsoft.com/office/officeart/2005/8/layout/matrix3"/>
    <dgm:cxn modelId="{F9B5B9AD-05D2-46D9-B14D-EF9D90B8FEA0}" type="presOf" srcId="{21151BDF-33F5-4747-B35B-1A1BB6DA4693}" destId="{9914FE67-15DA-4B1C-AF35-87CC9AD900C2}" srcOrd="0" destOrd="0" presId="urn:microsoft.com/office/officeart/2005/8/layout/matrix3"/>
    <dgm:cxn modelId="{B5C893B4-0336-42DF-9D68-1A7DD92EE3E6}" type="presOf" srcId="{C47F666D-A0EC-4FD4-8B6C-B0F7FC99BDC0}" destId="{46ABEB94-1670-45FC-9E09-8F0DF7B5FDE1}" srcOrd="0" destOrd="0" presId="urn:microsoft.com/office/officeart/2005/8/layout/matrix3"/>
    <dgm:cxn modelId="{DB3EF3F2-1F92-4088-BA72-91E97CE585E0}" srcId="{C47F666D-A0EC-4FD4-8B6C-B0F7FC99BDC0}" destId="{FFBBF7E9-045E-4A15-994C-2FAE28E0B247}" srcOrd="0" destOrd="0" parTransId="{28096558-627D-4254-B37E-92072AFA9651}" sibTransId="{C0C50206-39ED-4473-98AE-CC75644CB8DA}"/>
    <dgm:cxn modelId="{C65FD0FD-D6E8-4D0E-9B17-2CE620534792}" type="presOf" srcId="{FFBBF7E9-045E-4A15-994C-2FAE28E0B247}" destId="{6AAC25A7-2B07-4550-89E2-B1BB4BD2AE65}" srcOrd="0" destOrd="0" presId="urn:microsoft.com/office/officeart/2005/8/layout/matrix3"/>
    <dgm:cxn modelId="{F9F0E1FE-3E6D-4B3A-A736-990F549F04F6}" srcId="{C47F666D-A0EC-4FD4-8B6C-B0F7FC99BDC0}" destId="{21151BDF-33F5-4747-B35B-1A1BB6DA4693}" srcOrd="1" destOrd="0" parTransId="{B1E63FC1-01FF-4415-AD13-AE5365F73801}" sibTransId="{BC3F40E4-59E6-4EAD-B7AC-1589339CC270}"/>
    <dgm:cxn modelId="{AD5EDF62-42E0-4F9F-BD25-A35F254D7A59}" type="presParOf" srcId="{46ABEB94-1670-45FC-9E09-8F0DF7B5FDE1}" destId="{89F4C689-5F29-43DD-BB0A-53A028264A36}" srcOrd="0" destOrd="0" presId="urn:microsoft.com/office/officeart/2005/8/layout/matrix3"/>
    <dgm:cxn modelId="{5B799D42-3200-473B-8726-55E4ADE985A8}" type="presParOf" srcId="{46ABEB94-1670-45FC-9E09-8F0DF7B5FDE1}" destId="{6AAC25A7-2B07-4550-89E2-B1BB4BD2AE65}" srcOrd="1" destOrd="0" presId="urn:microsoft.com/office/officeart/2005/8/layout/matrix3"/>
    <dgm:cxn modelId="{4F7D3446-B84C-4DF0-AED0-4F9896A5D46E}" type="presParOf" srcId="{46ABEB94-1670-45FC-9E09-8F0DF7B5FDE1}" destId="{9914FE67-15DA-4B1C-AF35-87CC9AD900C2}" srcOrd="2" destOrd="0" presId="urn:microsoft.com/office/officeart/2005/8/layout/matrix3"/>
    <dgm:cxn modelId="{519123A1-0ABA-465D-BB8D-63CBA19DB7B3}" type="presParOf" srcId="{46ABEB94-1670-45FC-9E09-8F0DF7B5FDE1}" destId="{CDB7FC7E-B10D-4904-8DAD-446117804E28}" srcOrd="3" destOrd="0" presId="urn:microsoft.com/office/officeart/2005/8/layout/matrix3"/>
    <dgm:cxn modelId="{62B9DA0A-9AFF-4C56-B878-809BE8AF964D}" type="presParOf" srcId="{46ABEB94-1670-45FC-9E09-8F0DF7B5FDE1}" destId="{F1F77927-097A-44AB-A402-FD64B8D7E27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912834-EF19-4C90-ABDC-94D0C26CAEB0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0DA2657-0E13-433F-AD65-D88D0ED2349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Statistics is not just theory — it’s the art of making data meaningful.</a:t>
          </a:r>
        </a:p>
      </dgm:t>
    </dgm:pt>
    <dgm:pt modelId="{6D1C9C24-6DBC-4A23-A86A-773ECE53A1DF}" type="parTrans" cxnId="{971B99E3-8F93-4C88-BE29-9DF5084E56E9}">
      <dgm:prSet/>
      <dgm:spPr/>
      <dgm:t>
        <a:bodyPr/>
        <a:lstStyle/>
        <a:p>
          <a:endParaRPr lang="en-US"/>
        </a:p>
      </dgm:t>
    </dgm:pt>
    <dgm:pt modelId="{E3D4B0C5-756C-4051-B92D-4D3701E37226}" type="sibTrans" cxnId="{971B99E3-8F93-4C88-BE29-9DF5084E56E9}">
      <dgm:prSet/>
      <dgm:spPr/>
      <dgm:t>
        <a:bodyPr/>
        <a:lstStyle/>
        <a:p>
          <a:endParaRPr lang="en-US"/>
        </a:p>
      </dgm:t>
    </dgm:pt>
    <dgm:pt modelId="{CA82DEE6-0422-4796-BDDE-AFE4D30A7E4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Every data analyst must master statistical reasoning to uncover insights.</a:t>
          </a:r>
        </a:p>
      </dgm:t>
    </dgm:pt>
    <dgm:pt modelId="{B988C35B-BD6E-4D99-8B00-42AB40D60530}" type="parTrans" cxnId="{F1DD7371-912A-4466-8E95-09C150923C61}">
      <dgm:prSet/>
      <dgm:spPr/>
      <dgm:t>
        <a:bodyPr/>
        <a:lstStyle/>
        <a:p>
          <a:endParaRPr lang="en-US"/>
        </a:p>
      </dgm:t>
    </dgm:pt>
    <dgm:pt modelId="{19FEC060-0EBC-46C3-BBB5-91D2384C2BC3}" type="sibTrans" cxnId="{F1DD7371-912A-4466-8E95-09C150923C61}">
      <dgm:prSet/>
      <dgm:spPr/>
      <dgm:t>
        <a:bodyPr/>
        <a:lstStyle/>
        <a:p>
          <a:endParaRPr lang="en-US"/>
        </a:p>
      </dgm:t>
    </dgm:pt>
    <dgm:pt modelId="{57826B96-F18F-4252-9493-416937265FD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“Without data, you’re just another person with an opinion.” — W. Edwards Deming</a:t>
          </a:r>
        </a:p>
      </dgm:t>
    </dgm:pt>
    <dgm:pt modelId="{60901D98-9916-4056-854E-A5CC607E929C}" type="parTrans" cxnId="{16E86E55-6575-44A9-AE5C-1DE6031567E6}">
      <dgm:prSet/>
      <dgm:spPr/>
      <dgm:t>
        <a:bodyPr/>
        <a:lstStyle/>
        <a:p>
          <a:endParaRPr lang="en-US"/>
        </a:p>
      </dgm:t>
    </dgm:pt>
    <dgm:pt modelId="{35D593D1-2558-4B43-8EE7-0EDF04F64F5A}" type="sibTrans" cxnId="{16E86E55-6575-44A9-AE5C-1DE6031567E6}">
      <dgm:prSet/>
      <dgm:spPr/>
      <dgm:t>
        <a:bodyPr/>
        <a:lstStyle/>
        <a:p>
          <a:endParaRPr lang="en-US"/>
        </a:p>
      </dgm:t>
    </dgm:pt>
    <dgm:pt modelId="{1949E5ED-70E9-4B66-87C3-75C656348520}" type="pres">
      <dgm:prSet presAssocID="{72912834-EF19-4C90-ABDC-94D0C26CAEB0}" presName="linear" presStyleCnt="0">
        <dgm:presLayoutVars>
          <dgm:animLvl val="lvl"/>
          <dgm:resizeHandles val="exact"/>
        </dgm:presLayoutVars>
      </dgm:prSet>
      <dgm:spPr/>
    </dgm:pt>
    <dgm:pt modelId="{02A647C1-9328-4A31-95DC-795920607BCA}" type="pres">
      <dgm:prSet presAssocID="{70DA2657-0E13-433F-AD65-D88D0ED2349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B257E17-D6EF-42A5-8EB7-B3353D5282CE}" type="pres">
      <dgm:prSet presAssocID="{E3D4B0C5-756C-4051-B92D-4D3701E37226}" presName="spacer" presStyleCnt="0"/>
      <dgm:spPr/>
    </dgm:pt>
    <dgm:pt modelId="{86E0620A-7EEF-4987-A32B-18F2B72A5557}" type="pres">
      <dgm:prSet presAssocID="{CA82DEE6-0422-4796-BDDE-AFE4D30A7E4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559EDC9-FE7C-4980-A359-A75D98CC6725}" type="pres">
      <dgm:prSet presAssocID="{19FEC060-0EBC-46C3-BBB5-91D2384C2BC3}" presName="spacer" presStyleCnt="0"/>
      <dgm:spPr/>
    </dgm:pt>
    <dgm:pt modelId="{EB12BA00-8D18-4516-B821-A7F2444C9C28}" type="pres">
      <dgm:prSet presAssocID="{57826B96-F18F-4252-9493-416937265FD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4D4B50B-64E3-41B1-8C3C-CB00EF275D0E}" type="presOf" srcId="{70DA2657-0E13-433F-AD65-D88D0ED2349A}" destId="{02A647C1-9328-4A31-95DC-795920607BCA}" srcOrd="0" destOrd="0" presId="urn:microsoft.com/office/officeart/2005/8/layout/vList2"/>
    <dgm:cxn modelId="{A93A6A2C-DCBB-4FF3-B560-A70A246989EC}" type="presOf" srcId="{57826B96-F18F-4252-9493-416937265FDA}" destId="{EB12BA00-8D18-4516-B821-A7F2444C9C28}" srcOrd="0" destOrd="0" presId="urn:microsoft.com/office/officeart/2005/8/layout/vList2"/>
    <dgm:cxn modelId="{E4A04045-870D-49E2-B75A-C6309381765B}" type="presOf" srcId="{CA82DEE6-0422-4796-BDDE-AFE4D30A7E47}" destId="{86E0620A-7EEF-4987-A32B-18F2B72A5557}" srcOrd="0" destOrd="0" presId="urn:microsoft.com/office/officeart/2005/8/layout/vList2"/>
    <dgm:cxn modelId="{F1DD7371-912A-4466-8E95-09C150923C61}" srcId="{72912834-EF19-4C90-ABDC-94D0C26CAEB0}" destId="{CA82DEE6-0422-4796-BDDE-AFE4D30A7E47}" srcOrd="1" destOrd="0" parTransId="{B988C35B-BD6E-4D99-8B00-42AB40D60530}" sibTransId="{19FEC060-0EBC-46C3-BBB5-91D2384C2BC3}"/>
    <dgm:cxn modelId="{233AE154-5ED4-4497-86D9-4E2B41FEFFA5}" type="presOf" srcId="{72912834-EF19-4C90-ABDC-94D0C26CAEB0}" destId="{1949E5ED-70E9-4B66-87C3-75C656348520}" srcOrd="0" destOrd="0" presId="urn:microsoft.com/office/officeart/2005/8/layout/vList2"/>
    <dgm:cxn modelId="{16E86E55-6575-44A9-AE5C-1DE6031567E6}" srcId="{72912834-EF19-4C90-ABDC-94D0C26CAEB0}" destId="{57826B96-F18F-4252-9493-416937265FDA}" srcOrd="2" destOrd="0" parTransId="{60901D98-9916-4056-854E-A5CC607E929C}" sibTransId="{35D593D1-2558-4B43-8EE7-0EDF04F64F5A}"/>
    <dgm:cxn modelId="{971B99E3-8F93-4C88-BE29-9DF5084E56E9}" srcId="{72912834-EF19-4C90-ABDC-94D0C26CAEB0}" destId="{70DA2657-0E13-433F-AD65-D88D0ED2349A}" srcOrd="0" destOrd="0" parTransId="{6D1C9C24-6DBC-4A23-A86A-773ECE53A1DF}" sibTransId="{E3D4B0C5-756C-4051-B92D-4D3701E37226}"/>
    <dgm:cxn modelId="{7852B00B-1A68-4E0C-823B-6A255B67D1BC}" type="presParOf" srcId="{1949E5ED-70E9-4B66-87C3-75C656348520}" destId="{02A647C1-9328-4A31-95DC-795920607BCA}" srcOrd="0" destOrd="0" presId="urn:microsoft.com/office/officeart/2005/8/layout/vList2"/>
    <dgm:cxn modelId="{7AC4D5DA-85D4-4F94-BBBA-029D220711B4}" type="presParOf" srcId="{1949E5ED-70E9-4B66-87C3-75C656348520}" destId="{3B257E17-D6EF-42A5-8EB7-B3353D5282CE}" srcOrd="1" destOrd="0" presId="urn:microsoft.com/office/officeart/2005/8/layout/vList2"/>
    <dgm:cxn modelId="{34E065F7-F1AA-46CC-A23B-A873AD5C3B32}" type="presParOf" srcId="{1949E5ED-70E9-4B66-87C3-75C656348520}" destId="{86E0620A-7EEF-4987-A32B-18F2B72A5557}" srcOrd="2" destOrd="0" presId="urn:microsoft.com/office/officeart/2005/8/layout/vList2"/>
    <dgm:cxn modelId="{17F9EF16-26D4-43D7-B3E0-8013CC49155C}" type="presParOf" srcId="{1949E5ED-70E9-4B66-87C3-75C656348520}" destId="{C559EDC9-FE7C-4980-A359-A75D98CC6725}" srcOrd="3" destOrd="0" presId="urn:microsoft.com/office/officeart/2005/8/layout/vList2"/>
    <dgm:cxn modelId="{50A90F04-439E-40DC-8C24-60A089DCAEE2}" type="presParOf" srcId="{1949E5ED-70E9-4B66-87C3-75C656348520}" destId="{EB12BA00-8D18-4516-B821-A7F2444C9C2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7B155-3E00-4C76-BD5E-25976B011EE6}">
      <dsp:nvSpPr>
        <dsp:cNvPr id="0" name=""/>
        <dsp:cNvSpPr/>
      </dsp:nvSpPr>
      <dsp:spPr>
        <a:xfrm>
          <a:off x="289" y="151862"/>
          <a:ext cx="710427" cy="71042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882B0-3820-49DC-8A77-5D373354F0E2}">
      <dsp:nvSpPr>
        <dsp:cNvPr id="0" name=""/>
        <dsp:cNvSpPr/>
      </dsp:nvSpPr>
      <dsp:spPr>
        <a:xfrm>
          <a:off x="149479" y="301051"/>
          <a:ext cx="412048" cy="4120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A9E70-126F-4123-834B-AE1CEAEBDA42}">
      <dsp:nvSpPr>
        <dsp:cNvPr id="0" name=""/>
        <dsp:cNvSpPr/>
      </dsp:nvSpPr>
      <dsp:spPr>
        <a:xfrm>
          <a:off x="862952" y="151862"/>
          <a:ext cx="1674579" cy="710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It helps us summarize, interpret, and communicate data effectively.</a:t>
          </a:r>
        </a:p>
      </dsp:txBody>
      <dsp:txXfrm>
        <a:off x="862952" y="151862"/>
        <a:ext cx="1674579" cy="710427"/>
      </dsp:txXfrm>
    </dsp:sp>
    <dsp:sp modelId="{AF2D2D3C-A40C-42AD-9E9B-18E57F3EC715}">
      <dsp:nvSpPr>
        <dsp:cNvPr id="0" name=""/>
        <dsp:cNvSpPr/>
      </dsp:nvSpPr>
      <dsp:spPr>
        <a:xfrm>
          <a:off x="2829314" y="151862"/>
          <a:ext cx="710427" cy="71042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5D750-F767-4399-AB71-10CDE3018FD8}">
      <dsp:nvSpPr>
        <dsp:cNvPr id="0" name=""/>
        <dsp:cNvSpPr/>
      </dsp:nvSpPr>
      <dsp:spPr>
        <a:xfrm>
          <a:off x="2978504" y="301051"/>
          <a:ext cx="412048" cy="4120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B9A56-12E6-4AF6-81DD-7F52201D58DE}">
      <dsp:nvSpPr>
        <dsp:cNvPr id="0" name=""/>
        <dsp:cNvSpPr/>
      </dsp:nvSpPr>
      <dsp:spPr>
        <a:xfrm>
          <a:off x="3691976" y="151862"/>
          <a:ext cx="1674579" cy="710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Without statistics, data science is just raw numbers — no meaning, no insight.</a:t>
          </a:r>
        </a:p>
      </dsp:txBody>
      <dsp:txXfrm>
        <a:off x="3691976" y="151862"/>
        <a:ext cx="1674579" cy="710427"/>
      </dsp:txXfrm>
    </dsp:sp>
    <dsp:sp modelId="{7FD1ED6F-7D9F-4839-A0E1-E1B530D783BE}">
      <dsp:nvSpPr>
        <dsp:cNvPr id="0" name=""/>
        <dsp:cNvSpPr/>
      </dsp:nvSpPr>
      <dsp:spPr>
        <a:xfrm>
          <a:off x="5658339" y="151862"/>
          <a:ext cx="710427" cy="71042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A7451-98C4-48B4-B183-61720357E064}">
      <dsp:nvSpPr>
        <dsp:cNvPr id="0" name=""/>
        <dsp:cNvSpPr/>
      </dsp:nvSpPr>
      <dsp:spPr>
        <a:xfrm>
          <a:off x="5807529" y="301051"/>
          <a:ext cx="412048" cy="4120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2B4088-4EBE-4026-9E2C-1EFBD521EABF}">
      <dsp:nvSpPr>
        <dsp:cNvPr id="0" name=""/>
        <dsp:cNvSpPr/>
      </dsp:nvSpPr>
      <dsp:spPr>
        <a:xfrm>
          <a:off x="6521001" y="151862"/>
          <a:ext cx="1674579" cy="710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Statistics turns vast data into stories that reveal truth and guide smart decisions.</a:t>
          </a:r>
        </a:p>
      </dsp:txBody>
      <dsp:txXfrm>
        <a:off x="6521001" y="151862"/>
        <a:ext cx="1674579" cy="710427"/>
      </dsp:txXfrm>
    </dsp:sp>
    <dsp:sp modelId="{65F68CC1-A8E3-45E6-A797-383C105017B4}">
      <dsp:nvSpPr>
        <dsp:cNvPr id="0" name=""/>
        <dsp:cNvSpPr/>
      </dsp:nvSpPr>
      <dsp:spPr>
        <a:xfrm>
          <a:off x="289" y="1489488"/>
          <a:ext cx="710427" cy="71042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A0AEAD-D0B9-4787-8C39-57991F1CD80A}">
      <dsp:nvSpPr>
        <dsp:cNvPr id="0" name=""/>
        <dsp:cNvSpPr/>
      </dsp:nvSpPr>
      <dsp:spPr>
        <a:xfrm>
          <a:off x="149479" y="1638678"/>
          <a:ext cx="412048" cy="4120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47AD8-2C9F-4AD4-AB9F-D582BA0B11C5}">
      <dsp:nvSpPr>
        <dsp:cNvPr id="0" name=""/>
        <dsp:cNvSpPr/>
      </dsp:nvSpPr>
      <dsp:spPr>
        <a:xfrm>
          <a:off x="862952" y="1489488"/>
          <a:ext cx="1674579" cy="710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It uncovers patterns hidden in chaos and helps identify trends that drive innovation.</a:t>
          </a:r>
        </a:p>
      </dsp:txBody>
      <dsp:txXfrm>
        <a:off x="862952" y="1489488"/>
        <a:ext cx="1674579" cy="710427"/>
      </dsp:txXfrm>
    </dsp:sp>
    <dsp:sp modelId="{FB6905EE-D428-41AA-B16A-199FC5C098F5}">
      <dsp:nvSpPr>
        <dsp:cNvPr id="0" name=""/>
        <dsp:cNvSpPr/>
      </dsp:nvSpPr>
      <dsp:spPr>
        <a:xfrm>
          <a:off x="2829314" y="1489488"/>
          <a:ext cx="710427" cy="71042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3E1A2-93E4-4160-B2B2-3096C07D7E87}">
      <dsp:nvSpPr>
        <dsp:cNvPr id="0" name=""/>
        <dsp:cNvSpPr/>
      </dsp:nvSpPr>
      <dsp:spPr>
        <a:xfrm>
          <a:off x="2978504" y="1638678"/>
          <a:ext cx="412048" cy="4120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60F0D-F27A-46A4-983B-1D32364EE560}">
      <dsp:nvSpPr>
        <dsp:cNvPr id="0" name=""/>
        <dsp:cNvSpPr/>
      </dsp:nvSpPr>
      <dsp:spPr>
        <a:xfrm>
          <a:off x="3691976" y="1489488"/>
          <a:ext cx="1674579" cy="710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From predicting customer behavior to improving healthcare outcomes, every insight begins with statistical reasoning.</a:t>
          </a:r>
        </a:p>
      </dsp:txBody>
      <dsp:txXfrm>
        <a:off x="3691976" y="1489488"/>
        <a:ext cx="1674579" cy="710427"/>
      </dsp:txXfrm>
    </dsp:sp>
    <dsp:sp modelId="{37A5B345-F7A3-4D07-88D4-42B42C650A28}">
      <dsp:nvSpPr>
        <dsp:cNvPr id="0" name=""/>
        <dsp:cNvSpPr/>
      </dsp:nvSpPr>
      <dsp:spPr>
        <a:xfrm>
          <a:off x="5658339" y="1489488"/>
          <a:ext cx="710427" cy="71042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83CD3-CEB5-49F1-8AFB-833090A53A29}">
      <dsp:nvSpPr>
        <dsp:cNvPr id="0" name=""/>
        <dsp:cNvSpPr/>
      </dsp:nvSpPr>
      <dsp:spPr>
        <a:xfrm>
          <a:off x="5807529" y="1638678"/>
          <a:ext cx="412048" cy="41204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C7959-17C6-4721-94C1-1374B875248C}">
      <dsp:nvSpPr>
        <dsp:cNvPr id="0" name=""/>
        <dsp:cNvSpPr/>
      </dsp:nvSpPr>
      <dsp:spPr>
        <a:xfrm>
          <a:off x="6521001" y="1489488"/>
          <a:ext cx="1674579" cy="710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It empowers analysts to distinguish real impact from random noise.</a:t>
          </a:r>
        </a:p>
      </dsp:txBody>
      <dsp:txXfrm>
        <a:off x="6521001" y="1489488"/>
        <a:ext cx="1674579" cy="710427"/>
      </dsp:txXfrm>
    </dsp:sp>
    <dsp:sp modelId="{F343E5B9-EBCC-40A8-B891-A3DE4A21022E}">
      <dsp:nvSpPr>
        <dsp:cNvPr id="0" name=""/>
        <dsp:cNvSpPr/>
      </dsp:nvSpPr>
      <dsp:spPr>
        <a:xfrm>
          <a:off x="289" y="2827115"/>
          <a:ext cx="710427" cy="71042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1A53E-FD9E-4FFF-B2B5-09DA5737CF0E}">
      <dsp:nvSpPr>
        <dsp:cNvPr id="0" name=""/>
        <dsp:cNvSpPr/>
      </dsp:nvSpPr>
      <dsp:spPr>
        <a:xfrm>
          <a:off x="149479" y="2976305"/>
          <a:ext cx="412048" cy="41204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5A287-4603-4107-8719-A68849BDB9F0}">
      <dsp:nvSpPr>
        <dsp:cNvPr id="0" name=""/>
        <dsp:cNvSpPr/>
      </dsp:nvSpPr>
      <dsp:spPr>
        <a:xfrm>
          <a:off x="862952" y="2827115"/>
          <a:ext cx="1674579" cy="710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Simply put, statistics gives data a voice — one that speaks logic, evidence, and clarity.</a:t>
          </a:r>
        </a:p>
      </dsp:txBody>
      <dsp:txXfrm>
        <a:off x="862952" y="2827115"/>
        <a:ext cx="1674579" cy="7104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59946-0F47-4E98-8D36-4823FA202779}">
      <dsp:nvSpPr>
        <dsp:cNvPr id="0" name=""/>
        <dsp:cNvSpPr/>
      </dsp:nvSpPr>
      <dsp:spPr>
        <a:xfrm>
          <a:off x="0" y="180378"/>
          <a:ext cx="5175384" cy="5175384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BDFE5-0AF6-42E6-AA70-3EE0D153E103}">
      <dsp:nvSpPr>
        <dsp:cNvPr id="0" name=""/>
        <dsp:cNvSpPr/>
      </dsp:nvSpPr>
      <dsp:spPr>
        <a:xfrm>
          <a:off x="491661" y="672039"/>
          <a:ext cx="2018399" cy="2018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Ensures data accuracy and reliability.</a:t>
          </a:r>
        </a:p>
      </dsp:txBody>
      <dsp:txXfrm>
        <a:off x="590191" y="770569"/>
        <a:ext cx="1821339" cy="1821339"/>
      </dsp:txXfrm>
    </dsp:sp>
    <dsp:sp modelId="{7989FA05-E3AD-46F6-91E3-27C38B132632}">
      <dsp:nvSpPr>
        <dsp:cNvPr id="0" name=""/>
        <dsp:cNvSpPr/>
      </dsp:nvSpPr>
      <dsp:spPr>
        <a:xfrm>
          <a:off x="2665322" y="672039"/>
          <a:ext cx="2018399" cy="20183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Helps identify patterns, trends, and anomalies.</a:t>
          </a:r>
        </a:p>
      </dsp:txBody>
      <dsp:txXfrm>
        <a:off x="2763852" y="770569"/>
        <a:ext cx="1821339" cy="1821339"/>
      </dsp:txXfrm>
    </dsp:sp>
    <dsp:sp modelId="{E5592559-A12F-4696-98D3-0AC8454EC70E}">
      <dsp:nvSpPr>
        <dsp:cNvPr id="0" name=""/>
        <dsp:cNvSpPr/>
      </dsp:nvSpPr>
      <dsp:spPr>
        <a:xfrm>
          <a:off x="491661" y="2845701"/>
          <a:ext cx="2018399" cy="20183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Forms the basis for predictive modeling and decision-making.</a:t>
          </a:r>
        </a:p>
      </dsp:txBody>
      <dsp:txXfrm>
        <a:off x="590191" y="2944231"/>
        <a:ext cx="1821339" cy="1821339"/>
      </dsp:txXfrm>
    </dsp:sp>
    <dsp:sp modelId="{2E383104-4001-4029-B77C-73E3C004B62C}">
      <dsp:nvSpPr>
        <dsp:cNvPr id="0" name=""/>
        <dsp:cNvSpPr/>
      </dsp:nvSpPr>
      <dsp:spPr>
        <a:xfrm>
          <a:off x="2665322" y="2845701"/>
          <a:ext cx="2018399" cy="2018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Enables data validation and quality control.</a:t>
          </a:r>
        </a:p>
      </dsp:txBody>
      <dsp:txXfrm>
        <a:off x="2763852" y="2944231"/>
        <a:ext cx="1821339" cy="18213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5B4A5-853F-4938-8FA5-E8517BFC64AA}">
      <dsp:nvSpPr>
        <dsp:cNvPr id="0" name=""/>
        <dsp:cNvSpPr/>
      </dsp:nvSpPr>
      <dsp:spPr>
        <a:xfrm>
          <a:off x="715337" y="2413"/>
          <a:ext cx="3221521" cy="19329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Used in machine learning model evaluation (Accuracy, Precision, Recall, F1).</a:t>
          </a:r>
        </a:p>
      </dsp:txBody>
      <dsp:txXfrm>
        <a:off x="715337" y="2413"/>
        <a:ext cx="3221521" cy="1932912"/>
      </dsp:txXfrm>
    </dsp:sp>
    <dsp:sp modelId="{5BC6B87E-6B4A-4F3D-B0B2-7A86A394E931}">
      <dsp:nvSpPr>
        <dsp:cNvPr id="0" name=""/>
        <dsp:cNvSpPr/>
      </dsp:nvSpPr>
      <dsp:spPr>
        <a:xfrm>
          <a:off x="4259011" y="2413"/>
          <a:ext cx="3221521" cy="19329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Sampling and data normalization before training models.</a:t>
          </a:r>
        </a:p>
      </dsp:txBody>
      <dsp:txXfrm>
        <a:off x="4259011" y="2413"/>
        <a:ext cx="3221521" cy="1932912"/>
      </dsp:txXfrm>
    </dsp:sp>
    <dsp:sp modelId="{51131D26-71B0-49A0-9561-99BDCCB23051}">
      <dsp:nvSpPr>
        <dsp:cNvPr id="0" name=""/>
        <dsp:cNvSpPr/>
      </dsp:nvSpPr>
      <dsp:spPr>
        <a:xfrm>
          <a:off x="715337" y="2257478"/>
          <a:ext cx="3221521" cy="19329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Feature selection using correlation and variance.</a:t>
          </a:r>
        </a:p>
      </dsp:txBody>
      <dsp:txXfrm>
        <a:off x="715337" y="2257478"/>
        <a:ext cx="3221521" cy="1932912"/>
      </dsp:txXfrm>
    </dsp:sp>
    <dsp:sp modelId="{A6CE428A-384C-4238-B46F-CF7665F7852A}">
      <dsp:nvSpPr>
        <dsp:cNvPr id="0" name=""/>
        <dsp:cNvSpPr/>
      </dsp:nvSpPr>
      <dsp:spPr>
        <a:xfrm>
          <a:off x="4259011" y="2257478"/>
          <a:ext cx="3221521" cy="19329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Statistical validation ensures model robustness.</a:t>
          </a:r>
        </a:p>
      </dsp:txBody>
      <dsp:txXfrm>
        <a:off x="4259011" y="2257478"/>
        <a:ext cx="3221521" cy="19329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AEE8F-9158-4236-B42D-1E0D2BA9E456}">
      <dsp:nvSpPr>
        <dsp:cNvPr id="0" name=""/>
        <dsp:cNvSpPr/>
      </dsp:nvSpPr>
      <dsp:spPr>
        <a:xfrm>
          <a:off x="0" y="226897"/>
          <a:ext cx="5000124" cy="5000124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7B7CA2-D903-4275-B0A0-A0A86619424E}">
      <dsp:nvSpPr>
        <dsp:cNvPr id="0" name=""/>
        <dsp:cNvSpPr/>
      </dsp:nvSpPr>
      <dsp:spPr>
        <a:xfrm>
          <a:off x="475011" y="701909"/>
          <a:ext cx="1950048" cy="195004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Finance: Risk modeling, portfolio analysis</a:t>
          </a:r>
        </a:p>
      </dsp:txBody>
      <dsp:txXfrm>
        <a:off x="570204" y="797102"/>
        <a:ext cx="1759662" cy="1759662"/>
      </dsp:txXfrm>
    </dsp:sp>
    <dsp:sp modelId="{7BB8BF89-43C5-48A4-8364-84B607FEEE62}">
      <dsp:nvSpPr>
        <dsp:cNvPr id="0" name=""/>
        <dsp:cNvSpPr/>
      </dsp:nvSpPr>
      <dsp:spPr>
        <a:xfrm>
          <a:off x="2575063" y="701909"/>
          <a:ext cx="1950048" cy="19500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Healthcare: Clinical trials, survival analysis</a:t>
          </a:r>
        </a:p>
      </dsp:txBody>
      <dsp:txXfrm>
        <a:off x="2670256" y="797102"/>
        <a:ext cx="1759662" cy="1759662"/>
      </dsp:txXfrm>
    </dsp:sp>
    <dsp:sp modelId="{A6662B2E-5A8B-44A2-99A8-AA0C1CD7D38E}">
      <dsp:nvSpPr>
        <dsp:cNvPr id="0" name=""/>
        <dsp:cNvSpPr/>
      </dsp:nvSpPr>
      <dsp:spPr>
        <a:xfrm>
          <a:off x="475011" y="2801961"/>
          <a:ext cx="1950048" cy="195004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Marketing: A/B testing, customer segmentation</a:t>
          </a:r>
        </a:p>
      </dsp:txBody>
      <dsp:txXfrm>
        <a:off x="570204" y="2897154"/>
        <a:ext cx="1759662" cy="1759662"/>
      </dsp:txXfrm>
    </dsp:sp>
    <dsp:sp modelId="{2FE98F15-18C8-4F50-9C1B-AA7B87814306}">
      <dsp:nvSpPr>
        <dsp:cNvPr id="0" name=""/>
        <dsp:cNvSpPr/>
      </dsp:nvSpPr>
      <dsp:spPr>
        <a:xfrm>
          <a:off x="2575063" y="2801961"/>
          <a:ext cx="1950048" cy="195004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Manufacturing: Quality control, process optimization</a:t>
          </a:r>
        </a:p>
      </dsp:txBody>
      <dsp:txXfrm>
        <a:off x="2670256" y="2897154"/>
        <a:ext cx="1759662" cy="17596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E2F26-7570-4C47-AC97-E317A85E0D7D}">
      <dsp:nvSpPr>
        <dsp:cNvPr id="0" name=""/>
        <dsp:cNvSpPr/>
      </dsp:nvSpPr>
      <dsp:spPr>
        <a:xfrm>
          <a:off x="0" y="419430"/>
          <a:ext cx="5175384" cy="1113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Excel: Descriptive statistics, regression analysis</a:t>
          </a:r>
        </a:p>
      </dsp:txBody>
      <dsp:txXfrm>
        <a:off x="54373" y="473803"/>
        <a:ext cx="5066638" cy="1005094"/>
      </dsp:txXfrm>
    </dsp:sp>
    <dsp:sp modelId="{A97F99C1-570B-480A-AEA5-517CA4B4333F}">
      <dsp:nvSpPr>
        <dsp:cNvPr id="0" name=""/>
        <dsp:cNvSpPr/>
      </dsp:nvSpPr>
      <dsp:spPr>
        <a:xfrm>
          <a:off x="0" y="1613910"/>
          <a:ext cx="5175384" cy="111384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Python: NumPy, Pandas, SciPy, StatsModels</a:t>
          </a:r>
        </a:p>
      </dsp:txBody>
      <dsp:txXfrm>
        <a:off x="54373" y="1668283"/>
        <a:ext cx="5066638" cy="1005094"/>
      </dsp:txXfrm>
    </dsp:sp>
    <dsp:sp modelId="{5F94688C-0EEC-42D2-B273-21A1002897AC}">
      <dsp:nvSpPr>
        <dsp:cNvPr id="0" name=""/>
        <dsp:cNvSpPr/>
      </dsp:nvSpPr>
      <dsp:spPr>
        <a:xfrm>
          <a:off x="0" y="2808390"/>
          <a:ext cx="5175384" cy="111384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R: Statistical computing and visualization</a:t>
          </a:r>
        </a:p>
      </dsp:txBody>
      <dsp:txXfrm>
        <a:off x="54373" y="2862763"/>
        <a:ext cx="5066638" cy="1005094"/>
      </dsp:txXfrm>
    </dsp:sp>
    <dsp:sp modelId="{E9EF40C7-8380-4EDB-AA66-A48906E1D554}">
      <dsp:nvSpPr>
        <dsp:cNvPr id="0" name=""/>
        <dsp:cNvSpPr/>
      </dsp:nvSpPr>
      <dsp:spPr>
        <a:xfrm>
          <a:off x="0" y="4002870"/>
          <a:ext cx="5175384" cy="11138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Power BI / Tableau: Descriptive visualization with summary stats</a:t>
          </a:r>
        </a:p>
      </dsp:txBody>
      <dsp:txXfrm>
        <a:off x="54373" y="4057243"/>
        <a:ext cx="5066638" cy="10050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4C689-5F29-43DD-BB0A-53A028264A36}">
      <dsp:nvSpPr>
        <dsp:cNvPr id="0" name=""/>
        <dsp:cNvSpPr/>
      </dsp:nvSpPr>
      <dsp:spPr>
        <a:xfrm>
          <a:off x="0" y="403478"/>
          <a:ext cx="4697730" cy="4697730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C25A7-2B07-4550-89E2-B1BB4BD2AE65}">
      <dsp:nvSpPr>
        <dsp:cNvPr id="0" name=""/>
        <dsp:cNvSpPr/>
      </dsp:nvSpPr>
      <dsp:spPr>
        <a:xfrm>
          <a:off x="446284" y="849763"/>
          <a:ext cx="1832114" cy="18321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Biased data sampling</a:t>
          </a:r>
        </a:p>
      </dsp:txBody>
      <dsp:txXfrm>
        <a:off x="535720" y="939199"/>
        <a:ext cx="1653242" cy="1653242"/>
      </dsp:txXfrm>
    </dsp:sp>
    <dsp:sp modelId="{9914FE67-15DA-4B1C-AF35-87CC9AD900C2}">
      <dsp:nvSpPr>
        <dsp:cNvPr id="0" name=""/>
        <dsp:cNvSpPr/>
      </dsp:nvSpPr>
      <dsp:spPr>
        <a:xfrm>
          <a:off x="2419330" y="849763"/>
          <a:ext cx="1832114" cy="1832114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Misinterpretation of p-values</a:t>
          </a:r>
        </a:p>
      </dsp:txBody>
      <dsp:txXfrm>
        <a:off x="2508766" y="939199"/>
        <a:ext cx="1653242" cy="1653242"/>
      </dsp:txXfrm>
    </dsp:sp>
    <dsp:sp modelId="{CDB7FC7E-B10D-4904-8DAD-446117804E28}">
      <dsp:nvSpPr>
        <dsp:cNvPr id="0" name=""/>
        <dsp:cNvSpPr/>
      </dsp:nvSpPr>
      <dsp:spPr>
        <a:xfrm>
          <a:off x="446284" y="2822809"/>
          <a:ext cx="1832114" cy="1832114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Overfitting or underfitting models</a:t>
          </a:r>
        </a:p>
      </dsp:txBody>
      <dsp:txXfrm>
        <a:off x="535720" y="2912245"/>
        <a:ext cx="1653242" cy="1653242"/>
      </dsp:txXfrm>
    </dsp:sp>
    <dsp:sp modelId="{F1F77927-097A-44AB-A402-FD64B8D7E278}">
      <dsp:nvSpPr>
        <dsp:cNvPr id="0" name=""/>
        <dsp:cNvSpPr/>
      </dsp:nvSpPr>
      <dsp:spPr>
        <a:xfrm>
          <a:off x="2419330" y="2822809"/>
          <a:ext cx="1832114" cy="183211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Ignoring data assumptions (normality, independence)</a:t>
          </a:r>
        </a:p>
      </dsp:txBody>
      <dsp:txXfrm>
        <a:off x="2508766" y="2912245"/>
        <a:ext cx="1653242" cy="16532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647C1-9328-4A31-95DC-795920607BCA}">
      <dsp:nvSpPr>
        <dsp:cNvPr id="0" name=""/>
        <dsp:cNvSpPr/>
      </dsp:nvSpPr>
      <dsp:spPr>
        <a:xfrm>
          <a:off x="0" y="209034"/>
          <a:ext cx="7886700" cy="125540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900" kern="1200"/>
            <a:t>Statistics is not just theory — it’s the art of making data meaningful.</a:t>
          </a:r>
        </a:p>
      </dsp:txBody>
      <dsp:txXfrm>
        <a:off x="61284" y="270318"/>
        <a:ext cx="7764132" cy="1132841"/>
      </dsp:txXfrm>
    </dsp:sp>
    <dsp:sp modelId="{86E0620A-7EEF-4987-A32B-18F2B72A5557}">
      <dsp:nvSpPr>
        <dsp:cNvPr id="0" name=""/>
        <dsp:cNvSpPr/>
      </dsp:nvSpPr>
      <dsp:spPr>
        <a:xfrm>
          <a:off x="0" y="1547964"/>
          <a:ext cx="7886700" cy="125540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900" kern="1200"/>
            <a:t>Every data analyst must master statistical reasoning to uncover insights.</a:t>
          </a:r>
        </a:p>
      </dsp:txBody>
      <dsp:txXfrm>
        <a:off x="61284" y="1609248"/>
        <a:ext cx="7764132" cy="1132841"/>
      </dsp:txXfrm>
    </dsp:sp>
    <dsp:sp modelId="{EB12BA00-8D18-4516-B821-A7F2444C9C28}">
      <dsp:nvSpPr>
        <dsp:cNvPr id="0" name=""/>
        <dsp:cNvSpPr/>
      </dsp:nvSpPr>
      <dsp:spPr>
        <a:xfrm>
          <a:off x="0" y="2886893"/>
          <a:ext cx="7886700" cy="125540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900" kern="1200"/>
            <a:t>“Without data, you’re just another person with an opinion.” — W. Edwards Deming</a:t>
          </a:r>
        </a:p>
      </dsp:txBody>
      <dsp:txXfrm>
        <a:off x="61284" y="2948177"/>
        <a:ext cx="7764132" cy="1132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character standing next to a white board&#10;&#10;AI-generated content may be incorrect.">
            <a:extLst>
              <a:ext uri="{FF2B5EF4-FFF2-40B4-BE49-F238E27FC236}">
                <a16:creationId xmlns:a16="http://schemas.microsoft.com/office/drawing/2014/main" id="{0952ADED-DBF1-923B-A258-BEA274581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858" r="9141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D6710F-9771-E6DB-93FB-1F745290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600">
                <a:solidFill>
                  <a:schemeClr val="tx1">
                    <a:lumMod val="85000"/>
                    <a:lumOff val="15000"/>
                  </a:schemeClr>
                </a:solidFill>
              </a:rPr>
              <a:t>Beyond Numbers: The Power of Statistics in Data Analysis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048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6995"/>
            <a:ext cx="7886700" cy="1133693"/>
          </a:xfrm>
        </p:spPr>
        <p:txBody>
          <a:bodyPr>
            <a:normAutofit/>
          </a:bodyPr>
          <a:lstStyle/>
          <a:p>
            <a:r>
              <a:rPr lang="en-US" sz="4500"/>
              <a:t>Conclusion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39DD2B-24A4-72FA-E3E1-0B194573ED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52694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Decoding Data: How Statistics Shapes Every Insight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423AEF1E-4ECD-FECC-E9A9-39BB88DD0D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577202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sz="4700"/>
              <a:t>Why Statistics Matters in Data Analysis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44E5D6-3975-56E8-1406-DBB434AB1B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975053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sz="3100"/>
              <a:t>Descriptive Statistics</a:t>
            </a:r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07132543-4EB3-B1A0-7411-C89941A07D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425" b="26782"/>
          <a:stretch>
            <a:fillRect/>
          </a:stretch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  <a:defRPr sz="2000"/>
            </a:pPr>
            <a:r>
              <a:rPr lang="en-US" sz="1600"/>
              <a:t>Purpose: To describe and summarize data.</a:t>
            </a:r>
          </a:p>
          <a:p>
            <a:pPr>
              <a:lnSpc>
                <a:spcPct val="90000"/>
              </a:lnSpc>
              <a:defRPr sz="2000"/>
            </a:pPr>
            <a:endParaRPr lang="en-US" sz="1600"/>
          </a:p>
          <a:p>
            <a:pPr marL="0" indent="0">
              <a:lnSpc>
                <a:spcPct val="90000"/>
              </a:lnSpc>
              <a:buNone/>
              <a:defRPr sz="2000"/>
            </a:pPr>
            <a:r>
              <a:rPr lang="en-US" sz="1600"/>
              <a:t>Key Metrics:</a:t>
            </a:r>
          </a:p>
          <a:p>
            <a:pPr>
              <a:lnSpc>
                <a:spcPct val="90000"/>
              </a:lnSpc>
              <a:defRPr sz="2000"/>
            </a:pPr>
            <a:r>
              <a:rPr lang="en-US" sz="1600"/>
              <a:t>Mean, Median, Mode</a:t>
            </a:r>
          </a:p>
          <a:p>
            <a:pPr>
              <a:lnSpc>
                <a:spcPct val="90000"/>
              </a:lnSpc>
              <a:defRPr sz="2000"/>
            </a:pPr>
            <a:r>
              <a:rPr lang="en-US" sz="1600"/>
              <a:t>Standard Deviation, Variance</a:t>
            </a:r>
          </a:p>
          <a:p>
            <a:pPr>
              <a:lnSpc>
                <a:spcPct val="90000"/>
              </a:lnSpc>
              <a:defRPr sz="2000"/>
            </a:pPr>
            <a:r>
              <a:rPr lang="en-US" sz="1600"/>
              <a:t>Minimum, Maximum, Percentiles</a:t>
            </a:r>
          </a:p>
          <a:p>
            <a:pPr>
              <a:lnSpc>
                <a:spcPct val="90000"/>
              </a:lnSpc>
              <a:defRPr sz="2000"/>
            </a:pPr>
            <a:endParaRPr lang="en-US" sz="1600"/>
          </a:p>
          <a:p>
            <a:pPr>
              <a:lnSpc>
                <a:spcPct val="90000"/>
              </a:lnSpc>
              <a:defRPr sz="2000"/>
            </a:pPr>
            <a:r>
              <a:rPr lang="en-US" sz="1600"/>
              <a:t>Example: Analyzing customer purchase amounts to understand spending behavior.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562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556" y="762001"/>
            <a:ext cx="3117384" cy="1708244"/>
          </a:xfrm>
        </p:spPr>
        <p:txBody>
          <a:bodyPr anchor="ctr">
            <a:normAutofit/>
          </a:bodyPr>
          <a:lstStyle/>
          <a:p>
            <a:r>
              <a:rPr lang="en-US" sz="3500"/>
              <a:t>Inferential Statistics</a:t>
            </a:r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760ECA98-EE44-CCD5-3D3D-EFB4B0AB4C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984" r="44515" b="-2"/>
          <a:stretch>
            <a:fillRect/>
          </a:stretch>
        </p:blipFill>
        <p:spPr>
          <a:xfrm>
            <a:off x="20" y="-2"/>
            <a:ext cx="4571980" cy="6858002"/>
          </a:xfrm>
          <a:prstGeom prst="rect">
            <a:avLst/>
          </a:prstGeom>
        </p:spPr>
      </p:pic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5102556" y="2470245"/>
            <a:ext cx="3117384" cy="3769835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  <a:defRPr sz="2000"/>
            </a:pPr>
            <a:r>
              <a:rPr lang="en-US" sz="1700" dirty="0"/>
              <a:t>Purpose: To make predictions or inferences about a population based on a sample.</a:t>
            </a:r>
          </a:p>
          <a:p>
            <a:pPr>
              <a:lnSpc>
                <a:spcPct val="90000"/>
              </a:lnSpc>
              <a:defRPr sz="2000"/>
            </a:pPr>
            <a:endParaRPr lang="en-US" sz="1700" dirty="0"/>
          </a:p>
          <a:p>
            <a:pPr marL="0" indent="0">
              <a:lnSpc>
                <a:spcPct val="90000"/>
              </a:lnSpc>
              <a:buNone/>
              <a:defRPr sz="2000"/>
            </a:pPr>
            <a:r>
              <a:rPr lang="en-US" sz="1700" dirty="0"/>
              <a:t>Concepts:</a:t>
            </a:r>
          </a:p>
          <a:p>
            <a:pPr>
              <a:lnSpc>
                <a:spcPct val="90000"/>
              </a:lnSpc>
              <a:defRPr sz="2000"/>
            </a:pPr>
            <a:r>
              <a:rPr lang="en-US" sz="1700" dirty="0"/>
              <a:t>Hypothesis Testing (t-test, chi-square test)</a:t>
            </a:r>
          </a:p>
          <a:p>
            <a:pPr>
              <a:lnSpc>
                <a:spcPct val="90000"/>
              </a:lnSpc>
              <a:defRPr sz="2000"/>
            </a:pPr>
            <a:r>
              <a:rPr lang="en-US" sz="1700" dirty="0"/>
              <a:t>Confidence Intervals</a:t>
            </a:r>
          </a:p>
          <a:p>
            <a:pPr>
              <a:lnSpc>
                <a:spcPct val="90000"/>
              </a:lnSpc>
              <a:defRPr sz="2000"/>
            </a:pPr>
            <a:r>
              <a:rPr lang="en-US" sz="1700" dirty="0"/>
              <a:t>Correlation and Regression</a:t>
            </a:r>
          </a:p>
          <a:p>
            <a:pPr>
              <a:lnSpc>
                <a:spcPct val="90000"/>
              </a:lnSpc>
              <a:defRPr sz="2000"/>
            </a:pPr>
            <a:endParaRPr lang="en-US" sz="1700" dirty="0"/>
          </a:p>
          <a:p>
            <a:pPr>
              <a:lnSpc>
                <a:spcPct val="90000"/>
              </a:lnSpc>
              <a:defRPr sz="2000"/>
            </a:pPr>
            <a:r>
              <a:rPr lang="en-US" sz="1700" dirty="0"/>
              <a:t>Example: Testing if a new marketing strategy increased sales.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Statistics in Data Science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8EDCF2D7-74CD-B64F-A77E-7C8D286352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813041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200">
                <a:solidFill>
                  <a:srgbClr val="FFFFFF"/>
                </a:solidFill>
              </a:rPr>
              <a:t>Real-World Applications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4662F6-1F51-C97C-1BB3-57764651E2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62756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sz="4700"/>
              <a:t>Common Statistical Tools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142BE850-D1E8-DF88-C718-6D8DBB07E6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414874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7189"/>
            <a:ext cx="2530602" cy="5567891"/>
          </a:xfrm>
        </p:spPr>
        <p:txBody>
          <a:bodyPr>
            <a:normAutofit/>
          </a:bodyPr>
          <a:lstStyle/>
          <a:p>
            <a:r>
              <a:rPr lang="en-US" sz="4200"/>
              <a:t>Challenges in Statistical Analysis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7BAFA7-884F-74D6-E445-F1B638DC0C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514162"/>
              </p:ext>
            </p:extLst>
          </p:nvPr>
        </p:nvGraphicFramePr>
        <p:xfrm>
          <a:off x="3819906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410</Words>
  <Application>Microsoft Office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Beyond Numbers: The Power of Statistics in Data Analysis</vt:lpstr>
      <vt:lpstr>Decoding Data: How Statistics Shapes Every Insight</vt:lpstr>
      <vt:lpstr>Why Statistics Matters in Data Analysis</vt:lpstr>
      <vt:lpstr>Descriptive Statistics</vt:lpstr>
      <vt:lpstr>Inferential Statistics</vt:lpstr>
      <vt:lpstr>Statistics in Data Science</vt:lpstr>
      <vt:lpstr>Real-World Applications</vt:lpstr>
      <vt:lpstr>Common Statistical Tools</vt:lpstr>
      <vt:lpstr>Challenges in Statistical Analysis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LENOVO</dc:creator>
  <cp:keywords/>
  <dc:description>generated using python-pptx</dc:description>
  <cp:lastModifiedBy>Sarath</cp:lastModifiedBy>
  <cp:revision>1</cp:revision>
  <dcterms:created xsi:type="dcterms:W3CDTF">2013-01-27T09:14:16Z</dcterms:created>
  <dcterms:modified xsi:type="dcterms:W3CDTF">2025-10-11T03:55:38Z</dcterms:modified>
  <cp:category/>
</cp:coreProperties>
</file>