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914F2E-5D9E-4726-9ACE-0B9AE7DF5718}" v="1" dt="2025-10-11T03:07:17.0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94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85C6F6-C7EA-4B2F-A50D-196C5EFD999D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0E291A0-3517-4865-B5A3-FE3EB5274598}">
      <dgm:prSet/>
      <dgm:spPr/>
      <dgm:t>
        <a:bodyPr/>
        <a:lstStyle/>
        <a:p>
          <a:pPr algn="ctr"/>
          <a:r>
            <a:rPr lang="en-US" dirty="0"/>
            <a:t>On-demand access to computing resources via the internet</a:t>
          </a:r>
        </a:p>
      </dgm:t>
    </dgm:pt>
    <dgm:pt modelId="{A2B2D7E9-EDD0-4650-9C10-AB8698888DDA}" type="parTrans" cxnId="{D080E2D7-D25E-414B-83B1-A4B86FC6DA17}">
      <dgm:prSet/>
      <dgm:spPr/>
      <dgm:t>
        <a:bodyPr/>
        <a:lstStyle/>
        <a:p>
          <a:endParaRPr lang="en-US"/>
        </a:p>
      </dgm:t>
    </dgm:pt>
    <dgm:pt modelId="{50207315-9EB6-4EF3-ADE7-D0D0FAEA6961}" type="sibTrans" cxnId="{D080E2D7-D25E-414B-83B1-A4B86FC6DA17}">
      <dgm:prSet/>
      <dgm:spPr/>
      <dgm:t>
        <a:bodyPr/>
        <a:lstStyle/>
        <a:p>
          <a:endParaRPr lang="en-US"/>
        </a:p>
      </dgm:t>
    </dgm:pt>
    <dgm:pt modelId="{B44A1A18-5F67-41C2-BF6A-992E770E31BB}">
      <dgm:prSet/>
      <dgm:spPr/>
      <dgm:t>
        <a:bodyPr/>
        <a:lstStyle/>
        <a:p>
          <a:pPr algn="ctr"/>
          <a:r>
            <a:rPr lang="en-US" dirty="0"/>
            <a:t>Eliminates need for local infrastructure</a:t>
          </a:r>
        </a:p>
      </dgm:t>
    </dgm:pt>
    <dgm:pt modelId="{7CD8B08D-57EC-452A-9009-ED10A28A8B46}" type="parTrans" cxnId="{8773233B-AF3D-4A99-9621-40EDF0C3C49F}">
      <dgm:prSet/>
      <dgm:spPr/>
      <dgm:t>
        <a:bodyPr/>
        <a:lstStyle/>
        <a:p>
          <a:endParaRPr lang="en-US"/>
        </a:p>
      </dgm:t>
    </dgm:pt>
    <dgm:pt modelId="{C8A43A6A-93F1-4F25-A67D-9112181AB51D}" type="sibTrans" cxnId="{8773233B-AF3D-4A99-9621-40EDF0C3C49F}">
      <dgm:prSet/>
      <dgm:spPr/>
      <dgm:t>
        <a:bodyPr/>
        <a:lstStyle/>
        <a:p>
          <a:endParaRPr lang="en-US"/>
        </a:p>
      </dgm:t>
    </dgm:pt>
    <dgm:pt modelId="{58E0658A-1DB4-444E-B90F-028FB8380F06}">
      <dgm:prSet/>
      <dgm:spPr/>
      <dgm:t>
        <a:bodyPr/>
        <a:lstStyle/>
        <a:p>
          <a:pPr algn="ctr"/>
          <a:r>
            <a:rPr lang="en-US" dirty="0"/>
            <a:t>Offers scalability, reliability, and flexibility</a:t>
          </a:r>
        </a:p>
      </dgm:t>
    </dgm:pt>
    <dgm:pt modelId="{3F2F5D9B-1261-4049-8A6D-B776E491D23E}" type="parTrans" cxnId="{5ECDA878-44CA-4B9E-A9F2-9C2E68DE0C18}">
      <dgm:prSet/>
      <dgm:spPr/>
      <dgm:t>
        <a:bodyPr/>
        <a:lstStyle/>
        <a:p>
          <a:endParaRPr lang="en-US"/>
        </a:p>
      </dgm:t>
    </dgm:pt>
    <dgm:pt modelId="{404837E0-07ED-457A-AB08-635F32AEA67E}" type="sibTrans" cxnId="{5ECDA878-44CA-4B9E-A9F2-9C2E68DE0C18}">
      <dgm:prSet/>
      <dgm:spPr/>
      <dgm:t>
        <a:bodyPr/>
        <a:lstStyle/>
        <a:p>
          <a:endParaRPr lang="en-US"/>
        </a:p>
      </dgm:t>
    </dgm:pt>
    <dgm:pt modelId="{D9AD2D9C-9490-42BF-8785-077A1DEEF452}" type="pres">
      <dgm:prSet presAssocID="{9A85C6F6-C7EA-4B2F-A50D-196C5EFD999D}" presName="vert0" presStyleCnt="0">
        <dgm:presLayoutVars>
          <dgm:dir/>
          <dgm:animOne val="branch"/>
          <dgm:animLvl val="lvl"/>
        </dgm:presLayoutVars>
      </dgm:prSet>
      <dgm:spPr/>
    </dgm:pt>
    <dgm:pt modelId="{1E831E2D-F071-49E4-B47C-90F6069002D4}" type="pres">
      <dgm:prSet presAssocID="{30E291A0-3517-4865-B5A3-FE3EB5274598}" presName="thickLine" presStyleLbl="alignNode1" presStyleIdx="0" presStyleCnt="3"/>
      <dgm:spPr/>
    </dgm:pt>
    <dgm:pt modelId="{2A5931AD-08ED-425B-A3AD-04FB901F47E2}" type="pres">
      <dgm:prSet presAssocID="{30E291A0-3517-4865-B5A3-FE3EB5274598}" presName="horz1" presStyleCnt="0"/>
      <dgm:spPr/>
    </dgm:pt>
    <dgm:pt modelId="{DC4AB153-07B1-43BA-8F9D-3DFD3A7E88C9}" type="pres">
      <dgm:prSet presAssocID="{30E291A0-3517-4865-B5A3-FE3EB5274598}" presName="tx1" presStyleLbl="revTx" presStyleIdx="0" presStyleCnt="3"/>
      <dgm:spPr/>
    </dgm:pt>
    <dgm:pt modelId="{BF7C7BE4-3BF0-4400-9630-8D5B4FF8F054}" type="pres">
      <dgm:prSet presAssocID="{30E291A0-3517-4865-B5A3-FE3EB5274598}" presName="vert1" presStyleCnt="0"/>
      <dgm:spPr/>
    </dgm:pt>
    <dgm:pt modelId="{86D2DEF8-3F2A-435C-815E-E512811A31E1}" type="pres">
      <dgm:prSet presAssocID="{B44A1A18-5F67-41C2-BF6A-992E770E31BB}" presName="thickLine" presStyleLbl="alignNode1" presStyleIdx="1" presStyleCnt="3"/>
      <dgm:spPr/>
    </dgm:pt>
    <dgm:pt modelId="{14B3046F-A0C8-4702-8AEE-B555A9641239}" type="pres">
      <dgm:prSet presAssocID="{B44A1A18-5F67-41C2-BF6A-992E770E31BB}" presName="horz1" presStyleCnt="0"/>
      <dgm:spPr/>
    </dgm:pt>
    <dgm:pt modelId="{E5143B72-E13F-4B9A-AA57-E9A121EEA681}" type="pres">
      <dgm:prSet presAssocID="{B44A1A18-5F67-41C2-BF6A-992E770E31BB}" presName="tx1" presStyleLbl="revTx" presStyleIdx="1" presStyleCnt="3"/>
      <dgm:spPr/>
    </dgm:pt>
    <dgm:pt modelId="{81C18E02-D314-4D49-B6F4-893EA312B60D}" type="pres">
      <dgm:prSet presAssocID="{B44A1A18-5F67-41C2-BF6A-992E770E31BB}" presName="vert1" presStyleCnt="0"/>
      <dgm:spPr/>
    </dgm:pt>
    <dgm:pt modelId="{B7187E01-E267-49CC-A4CE-AFE52D91F4C5}" type="pres">
      <dgm:prSet presAssocID="{58E0658A-1DB4-444E-B90F-028FB8380F06}" presName="thickLine" presStyleLbl="alignNode1" presStyleIdx="2" presStyleCnt="3"/>
      <dgm:spPr/>
    </dgm:pt>
    <dgm:pt modelId="{8B6AC234-63DD-4391-BEE4-0EA5F0518C3B}" type="pres">
      <dgm:prSet presAssocID="{58E0658A-1DB4-444E-B90F-028FB8380F06}" presName="horz1" presStyleCnt="0"/>
      <dgm:spPr/>
    </dgm:pt>
    <dgm:pt modelId="{FA5C181D-C780-4A30-937C-A15DA6A61EF3}" type="pres">
      <dgm:prSet presAssocID="{58E0658A-1DB4-444E-B90F-028FB8380F06}" presName="tx1" presStyleLbl="revTx" presStyleIdx="2" presStyleCnt="3"/>
      <dgm:spPr/>
    </dgm:pt>
    <dgm:pt modelId="{2E6F02E6-EC5E-4D0E-A978-762E13B1DD46}" type="pres">
      <dgm:prSet presAssocID="{58E0658A-1DB4-444E-B90F-028FB8380F06}" presName="vert1" presStyleCnt="0"/>
      <dgm:spPr/>
    </dgm:pt>
  </dgm:ptLst>
  <dgm:cxnLst>
    <dgm:cxn modelId="{897B9F01-8CC6-4C1B-B330-722E8A1BE6D4}" type="presOf" srcId="{9A85C6F6-C7EA-4B2F-A50D-196C5EFD999D}" destId="{D9AD2D9C-9490-42BF-8785-077A1DEEF452}" srcOrd="0" destOrd="0" presId="urn:microsoft.com/office/officeart/2008/layout/LinedList"/>
    <dgm:cxn modelId="{DCAFBC2C-249E-49D4-BBBD-E79DB7151881}" type="presOf" srcId="{58E0658A-1DB4-444E-B90F-028FB8380F06}" destId="{FA5C181D-C780-4A30-937C-A15DA6A61EF3}" srcOrd="0" destOrd="0" presId="urn:microsoft.com/office/officeart/2008/layout/LinedList"/>
    <dgm:cxn modelId="{8773233B-AF3D-4A99-9621-40EDF0C3C49F}" srcId="{9A85C6F6-C7EA-4B2F-A50D-196C5EFD999D}" destId="{B44A1A18-5F67-41C2-BF6A-992E770E31BB}" srcOrd="1" destOrd="0" parTransId="{7CD8B08D-57EC-452A-9009-ED10A28A8B46}" sibTransId="{C8A43A6A-93F1-4F25-A67D-9112181AB51D}"/>
    <dgm:cxn modelId="{36D4CA6D-31FD-4874-9184-BC3E45B01F6D}" type="presOf" srcId="{B44A1A18-5F67-41C2-BF6A-992E770E31BB}" destId="{E5143B72-E13F-4B9A-AA57-E9A121EEA681}" srcOrd="0" destOrd="0" presId="urn:microsoft.com/office/officeart/2008/layout/LinedList"/>
    <dgm:cxn modelId="{5ECDA878-44CA-4B9E-A9F2-9C2E68DE0C18}" srcId="{9A85C6F6-C7EA-4B2F-A50D-196C5EFD999D}" destId="{58E0658A-1DB4-444E-B90F-028FB8380F06}" srcOrd="2" destOrd="0" parTransId="{3F2F5D9B-1261-4049-8A6D-B776E491D23E}" sibTransId="{404837E0-07ED-457A-AB08-635F32AEA67E}"/>
    <dgm:cxn modelId="{D080E2D7-D25E-414B-83B1-A4B86FC6DA17}" srcId="{9A85C6F6-C7EA-4B2F-A50D-196C5EFD999D}" destId="{30E291A0-3517-4865-B5A3-FE3EB5274598}" srcOrd="0" destOrd="0" parTransId="{A2B2D7E9-EDD0-4650-9C10-AB8698888DDA}" sibTransId="{50207315-9EB6-4EF3-ADE7-D0D0FAEA6961}"/>
    <dgm:cxn modelId="{45B14DE7-2FB0-4221-8D5A-1B093FDFCF89}" type="presOf" srcId="{30E291A0-3517-4865-B5A3-FE3EB5274598}" destId="{DC4AB153-07B1-43BA-8F9D-3DFD3A7E88C9}" srcOrd="0" destOrd="0" presId="urn:microsoft.com/office/officeart/2008/layout/LinedList"/>
    <dgm:cxn modelId="{B6655F9E-1485-4331-9D8C-A0B83E9D6F01}" type="presParOf" srcId="{D9AD2D9C-9490-42BF-8785-077A1DEEF452}" destId="{1E831E2D-F071-49E4-B47C-90F6069002D4}" srcOrd="0" destOrd="0" presId="urn:microsoft.com/office/officeart/2008/layout/LinedList"/>
    <dgm:cxn modelId="{CDBCA936-EA39-401D-BC81-D122B0C0DA42}" type="presParOf" srcId="{D9AD2D9C-9490-42BF-8785-077A1DEEF452}" destId="{2A5931AD-08ED-425B-A3AD-04FB901F47E2}" srcOrd="1" destOrd="0" presId="urn:microsoft.com/office/officeart/2008/layout/LinedList"/>
    <dgm:cxn modelId="{90CE4E98-0A7F-4A23-A4E6-B8A6016550DF}" type="presParOf" srcId="{2A5931AD-08ED-425B-A3AD-04FB901F47E2}" destId="{DC4AB153-07B1-43BA-8F9D-3DFD3A7E88C9}" srcOrd="0" destOrd="0" presId="urn:microsoft.com/office/officeart/2008/layout/LinedList"/>
    <dgm:cxn modelId="{017369CC-39EE-4237-9D5F-1103A76FDF47}" type="presParOf" srcId="{2A5931AD-08ED-425B-A3AD-04FB901F47E2}" destId="{BF7C7BE4-3BF0-4400-9630-8D5B4FF8F054}" srcOrd="1" destOrd="0" presId="urn:microsoft.com/office/officeart/2008/layout/LinedList"/>
    <dgm:cxn modelId="{14B61925-83DC-4CE1-9EB8-0500F41C939A}" type="presParOf" srcId="{D9AD2D9C-9490-42BF-8785-077A1DEEF452}" destId="{86D2DEF8-3F2A-435C-815E-E512811A31E1}" srcOrd="2" destOrd="0" presId="urn:microsoft.com/office/officeart/2008/layout/LinedList"/>
    <dgm:cxn modelId="{59C669F6-5495-40C1-9CA0-DB57130F9FE5}" type="presParOf" srcId="{D9AD2D9C-9490-42BF-8785-077A1DEEF452}" destId="{14B3046F-A0C8-4702-8AEE-B555A9641239}" srcOrd="3" destOrd="0" presId="urn:microsoft.com/office/officeart/2008/layout/LinedList"/>
    <dgm:cxn modelId="{FD303C36-D988-4B22-A8D5-DA2144ACFE70}" type="presParOf" srcId="{14B3046F-A0C8-4702-8AEE-B555A9641239}" destId="{E5143B72-E13F-4B9A-AA57-E9A121EEA681}" srcOrd="0" destOrd="0" presId="urn:microsoft.com/office/officeart/2008/layout/LinedList"/>
    <dgm:cxn modelId="{DDC8FC4E-F8B8-45C1-88C3-4ABAE3CA542D}" type="presParOf" srcId="{14B3046F-A0C8-4702-8AEE-B555A9641239}" destId="{81C18E02-D314-4D49-B6F4-893EA312B60D}" srcOrd="1" destOrd="0" presId="urn:microsoft.com/office/officeart/2008/layout/LinedList"/>
    <dgm:cxn modelId="{FC56EB87-F5BF-40AA-B754-F499B3489EFC}" type="presParOf" srcId="{D9AD2D9C-9490-42BF-8785-077A1DEEF452}" destId="{B7187E01-E267-49CC-A4CE-AFE52D91F4C5}" srcOrd="4" destOrd="0" presId="urn:microsoft.com/office/officeart/2008/layout/LinedList"/>
    <dgm:cxn modelId="{4AF214C9-49C6-4CC6-B704-D54E73D5C924}" type="presParOf" srcId="{D9AD2D9C-9490-42BF-8785-077A1DEEF452}" destId="{8B6AC234-63DD-4391-BEE4-0EA5F0518C3B}" srcOrd="5" destOrd="0" presId="urn:microsoft.com/office/officeart/2008/layout/LinedList"/>
    <dgm:cxn modelId="{33AB8A1F-B851-4D46-A8E2-1036E5D7FDE8}" type="presParOf" srcId="{8B6AC234-63DD-4391-BEE4-0EA5F0518C3B}" destId="{FA5C181D-C780-4A30-937C-A15DA6A61EF3}" srcOrd="0" destOrd="0" presId="urn:microsoft.com/office/officeart/2008/layout/LinedList"/>
    <dgm:cxn modelId="{CD371375-B0FB-451B-A6AA-F5325DE18F42}" type="presParOf" srcId="{8B6AC234-63DD-4391-BEE4-0EA5F0518C3B}" destId="{2E6F02E6-EC5E-4D0E-A978-762E13B1DD4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C49B96-B2E0-4CEE-88C2-89C5BE835C3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31E247-F57A-4562-A75C-2528DB60C87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Data Storage: Data lakes &amp; warehouses (S3, Azure Data Lake, BigQuery)</a:t>
          </a:r>
        </a:p>
      </dgm:t>
    </dgm:pt>
    <dgm:pt modelId="{FCE2F68A-F199-439C-9D17-EDF9CEC93DAC}" type="parTrans" cxnId="{CF1C839E-9EE9-416F-8AC3-21DFEE2B6802}">
      <dgm:prSet/>
      <dgm:spPr/>
      <dgm:t>
        <a:bodyPr/>
        <a:lstStyle/>
        <a:p>
          <a:endParaRPr lang="en-US"/>
        </a:p>
      </dgm:t>
    </dgm:pt>
    <dgm:pt modelId="{274C4294-6E22-4ACC-B0CB-0F40D59CC3E3}" type="sibTrans" cxnId="{CF1C839E-9EE9-416F-8AC3-21DFEE2B6802}">
      <dgm:prSet/>
      <dgm:spPr/>
      <dgm:t>
        <a:bodyPr/>
        <a:lstStyle/>
        <a:p>
          <a:endParaRPr lang="en-US"/>
        </a:p>
      </dgm:t>
    </dgm:pt>
    <dgm:pt modelId="{D8861EB5-75A3-4D55-8455-62CDE266BB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Data Processing: ETL pipelines (AWS Glue, Databricks, Azure Data Factory)</a:t>
          </a:r>
        </a:p>
      </dgm:t>
    </dgm:pt>
    <dgm:pt modelId="{C7583FEC-4E5A-46D8-8AEE-A3731F113BE5}" type="parTrans" cxnId="{B2692A5B-B360-4CB4-A1AF-1618956B381C}">
      <dgm:prSet/>
      <dgm:spPr/>
      <dgm:t>
        <a:bodyPr/>
        <a:lstStyle/>
        <a:p>
          <a:endParaRPr lang="en-US"/>
        </a:p>
      </dgm:t>
    </dgm:pt>
    <dgm:pt modelId="{C0B50BDC-E179-450A-8578-1817A2607043}" type="sibTrans" cxnId="{B2692A5B-B360-4CB4-A1AF-1618956B381C}">
      <dgm:prSet/>
      <dgm:spPr/>
      <dgm:t>
        <a:bodyPr/>
        <a:lstStyle/>
        <a:p>
          <a:endParaRPr lang="en-US"/>
        </a:p>
      </dgm:t>
    </dgm:pt>
    <dgm:pt modelId="{D0DEE36D-C090-4EE3-97D4-D07A351A89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Data Analytics: Querying &amp; reporting (BigQuery, Athena, Synapse)</a:t>
          </a:r>
        </a:p>
      </dgm:t>
    </dgm:pt>
    <dgm:pt modelId="{0DE1339E-8458-4A17-918B-4AF2BDC79D6F}" type="parTrans" cxnId="{33A52B27-FC19-4BDC-AAAD-24177242CD4D}">
      <dgm:prSet/>
      <dgm:spPr/>
      <dgm:t>
        <a:bodyPr/>
        <a:lstStyle/>
        <a:p>
          <a:endParaRPr lang="en-US"/>
        </a:p>
      </dgm:t>
    </dgm:pt>
    <dgm:pt modelId="{F35E18C2-EC0C-451E-B426-F88CBFFE8204}" type="sibTrans" cxnId="{33A52B27-FC19-4BDC-AAAD-24177242CD4D}">
      <dgm:prSet/>
      <dgm:spPr/>
      <dgm:t>
        <a:bodyPr/>
        <a:lstStyle/>
        <a:p>
          <a:endParaRPr lang="en-US"/>
        </a:p>
      </dgm:t>
    </dgm:pt>
    <dgm:pt modelId="{3517A31E-5A88-4133-8976-0564740E5FBA}" type="pres">
      <dgm:prSet presAssocID="{4AC49B96-B2E0-4CEE-88C2-89C5BE835C30}" presName="root" presStyleCnt="0">
        <dgm:presLayoutVars>
          <dgm:dir/>
          <dgm:resizeHandles val="exact"/>
        </dgm:presLayoutVars>
      </dgm:prSet>
      <dgm:spPr/>
    </dgm:pt>
    <dgm:pt modelId="{D3DC2536-547D-41B6-A423-E54A36717173}" type="pres">
      <dgm:prSet presAssocID="{3331E247-F57A-4562-A75C-2528DB60C871}" presName="compNode" presStyleCnt="0"/>
      <dgm:spPr/>
    </dgm:pt>
    <dgm:pt modelId="{59A79D48-7D76-4BB0-8FBE-166FD1CBE6EA}" type="pres">
      <dgm:prSet presAssocID="{3331E247-F57A-4562-A75C-2528DB60C871}" presName="bgRect" presStyleLbl="bgShp" presStyleIdx="0" presStyleCnt="3"/>
      <dgm:spPr/>
    </dgm:pt>
    <dgm:pt modelId="{5B5FD4B3-85AF-49C0-AC7B-A76F9BF2E9B1}" type="pres">
      <dgm:prSet presAssocID="{3331E247-F57A-4562-A75C-2528DB60C87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328E3969-7F4A-435E-A873-DCA5B7AD03CB}" type="pres">
      <dgm:prSet presAssocID="{3331E247-F57A-4562-A75C-2528DB60C871}" presName="spaceRect" presStyleCnt="0"/>
      <dgm:spPr/>
    </dgm:pt>
    <dgm:pt modelId="{8D751950-88E9-43CB-B123-7000FC1A9C03}" type="pres">
      <dgm:prSet presAssocID="{3331E247-F57A-4562-A75C-2528DB60C871}" presName="parTx" presStyleLbl="revTx" presStyleIdx="0" presStyleCnt="3">
        <dgm:presLayoutVars>
          <dgm:chMax val="0"/>
          <dgm:chPref val="0"/>
        </dgm:presLayoutVars>
      </dgm:prSet>
      <dgm:spPr/>
    </dgm:pt>
    <dgm:pt modelId="{46449966-EE0E-4467-9500-4294060020FE}" type="pres">
      <dgm:prSet presAssocID="{274C4294-6E22-4ACC-B0CB-0F40D59CC3E3}" presName="sibTrans" presStyleCnt="0"/>
      <dgm:spPr/>
    </dgm:pt>
    <dgm:pt modelId="{8ABDDD84-60C9-48D6-B529-97EB0A6CD6C7}" type="pres">
      <dgm:prSet presAssocID="{D8861EB5-75A3-4D55-8455-62CDE266BB92}" presName="compNode" presStyleCnt="0"/>
      <dgm:spPr/>
    </dgm:pt>
    <dgm:pt modelId="{8990BD7C-826E-4D9E-B957-4DEECD873ED0}" type="pres">
      <dgm:prSet presAssocID="{D8861EB5-75A3-4D55-8455-62CDE266BB92}" presName="bgRect" presStyleLbl="bgShp" presStyleIdx="1" presStyleCnt="3"/>
      <dgm:spPr/>
    </dgm:pt>
    <dgm:pt modelId="{6E89FC1E-DD30-4C04-84B1-684367546F9F}" type="pres">
      <dgm:prSet presAssocID="{D8861EB5-75A3-4D55-8455-62CDE266BB9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lue"/>
        </a:ext>
      </dgm:extLst>
    </dgm:pt>
    <dgm:pt modelId="{7A294A9C-98B7-4613-9EB8-902AA60ED0B0}" type="pres">
      <dgm:prSet presAssocID="{D8861EB5-75A3-4D55-8455-62CDE266BB92}" presName="spaceRect" presStyleCnt="0"/>
      <dgm:spPr/>
    </dgm:pt>
    <dgm:pt modelId="{8307F23E-1670-416A-953D-225302ECFA6B}" type="pres">
      <dgm:prSet presAssocID="{D8861EB5-75A3-4D55-8455-62CDE266BB92}" presName="parTx" presStyleLbl="revTx" presStyleIdx="1" presStyleCnt="3">
        <dgm:presLayoutVars>
          <dgm:chMax val="0"/>
          <dgm:chPref val="0"/>
        </dgm:presLayoutVars>
      </dgm:prSet>
      <dgm:spPr/>
    </dgm:pt>
    <dgm:pt modelId="{A942762E-2876-4D82-AD17-057D6CB3EB0F}" type="pres">
      <dgm:prSet presAssocID="{C0B50BDC-E179-450A-8578-1817A2607043}" presName="sibTrans" presStyleCnt="0"/>
      <dgm:spPr/>
    </dgm:pt>
    <dgm:pt modelId="{59F8104E-05C5-4E66-9565-4E35BE24A3A6}" type="pres">
      <dgm:prSet presAssocID="{D0DEE36D-C090-4EE3-97D4-D07A351A8918}" presName="compNode" presStyleCnt="0"/>
      <dgm:spPr/>
    </dgm:pt>
    <dgm:pt modelId="{17A90B9E-8040-425A-B761-719367DC4536}" type="pres">
      <dgm:prSet presAssocID="{D0DEE36D-C090-4EE3-97D4-D07A351A8918}" presName="bgRect" presStyleLbl="bgShp" presStyleIdx="2" presStyleCnt="3"/>
      <dgm:spPr/>
    </dgm:pt>
    <dgm:pt modelId="{D6E57A5C-D813-4C7E-B7E9-708355360CD0}" type="pres">
      <dgm:prSet presAssocID="{D0DEE36D-C090-4EE3-97D4-D07A351A89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laying Cards"/>
        </a:ext>
      </dgm:extLst>
    </dgm:pt>
    <dgm:pt modelId="{ACFA6167-3734-44B0-8201-0FB7139CB79D}" type="pres">
      <dgm:prSet presAssocID="{D0DEE36D-C090-4EE3-97D4-D07A351A8918}" presName="spaceRect" presStyleCnt="0"/>
      <dgm:spPr/>
    </dgm:pt>
    <dgm:pt modelId="{D4965AA9-E223-4C55-ADF3-1B1122C5112B}" type="pres">
      <dgm:prSet presAssocID="{D0DEE36D-C090-4EE3-97D4-D07A351A891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F5B3804-F167-4AF7-978D-87560FDC6AAF}" type="presOf" srcId="{4AC49B96-B2E0-4CEE-88C2-89C5BE835C30}" destId="{3517A31E-5A88-4133-8976-0564740E5FBA}" srcOrd="0" destOrd="0" presId="urn:microsoft.com/office/officeart/2018/2/layout/IconVerticalSolidList"/>
    <dgm:cxn modelId="{5DE6EF1E-510A-49E4-BC52-60A703CF7EB4}" type="presOf" srcId="{3331E247-F57A-4562-A75C-2528DB60C871}" destId="{8D751950-88E9-43CB-B123-7000FC1A9C03}" srcOrd="0" destOrd="0" presId="urn:microsoft.com/office/officeart/2018/2/layout/IconVerticalSolidList"/>
    <dgm:cxn modelId="{33A52B27-FC19-4BDC-AAAD-24177242CD4D}" srcId="{4AC49B96-B2E0-4CEE-88C2-89C5BE835C30}" destId="{D0DEE36D-C090-4EE3-97D4-D07A351A8918}" srcOrd="2" destOrd="0" parTransId="{0DE1339E-8458-4A17-918B-4AF2BDC79D6F}" sibTransId="{F35E18C2-EC0C-451E-B426-F88CBFFE8204}"/>
    <dgm:cxn modelId="{B2692A5B-B360-4CB4-A1AF-1618956B381C}" srcId="{4AC49B96-B2E0-4CEE-88C2-89C5BE835C30}" destId="{D8861EB5-75A3-4D55-8455-62CDE266BB92}" srcOrd="1" destOrd="0" parTransId="{C7583FEC-4E5A-46D8-8AEE-A3731F113BE5}" sibTransId="{C0B50BDC-E179-450A-8578-1817A2607043}"/>
    <dgm:cxn modelId="{CF1C839E-9EE9-416F-8AC3-21DFEE2B6802}" srcId="{4AC49B96-B2E0-4CEE-88C2-89C5BE835C30}" destId="{3331E247-F57A-4562-A75C-2528DB60C871}" srcOrd="0" destOrd="0" parTransId="{FCE2F68A-F199-439C-9D17-EDF9CEC93DAC}" sibTransId="{274C4294-6E22-4ACC-B0CB-0F40D59CC3E3}"/>
    <dgm:cxn modelId="{977CB2CB-CB5D-48A0-8C33-0B6EB51AF713}" type="presOf" srcId="{D8861EB5-75A3-4D55-8455-62CDE266BB92}" destId="{8307F23E-1670-416A-953D-225302ECFA6B}" srcOrd="0" destOrd="0" presId="urn:microsoft.com/office/officeart/2018/2/layout/IconVerticalSolidList"/>
    <dgm:cxn modelId="{180879D5-EF15-458E-9B48-7C50CD03B6A3}" type="presOf" srcId="{D0DEE36D-C090-4EE3-97D4-D07A351A8918}" destId="{D4965AA9-E223-4C55-ADF3-1B1122C5112B}" srcOrd="0" destOrd="0" presId="urn:microsoft.com/office/officeart/2018/2/layout/IconVerticalSolidList"/>
    <dgm:cxn modelId="{0694F07A-6B96-40A8-84DD-BDAEF6FDA840}" type="presParOf" srcId="{3517A31E-5A88-4133-8976-0564740E5FBA}" destId="{D3DC2536-547D-41B6-A423-E54A36717173}" srcOrd="0" destOrd="0" presId="urn:microsoft.com/office/officeart/2018/2/layout/IconVerticalSolidList"/>
    <dgm:cxn modelId="{73A9AEB6-B917-4D13-98D2-04B6F5547E83}" type="presParOf" srcId="{D3DC2536-547D-41B6-A423-E54A36717173}" destId="{59A79D48-7D76-4BB0-8FBE-166FD1CBE6EA}" srcOrd="0" destOrd="0" presId="urn:microsoft.com/office/officeart/2018/2/layout/IconVerticalSolidList"/>
    <dgm:cxn modelId="{23439AA9-DDE0-466F-8CE1-A38873D5FB62}" type="presParOf" srcId="{D3DC2536-547D-41B6-A423-E54A36717173}" destId="{5B5FD4B3-85AF-49C0-AC7B-A76F9BF2E9B1}" srcOrd="1" destOrd="0" presId="urn:microsoft.com/office/officeart/2018/2/layout/IconVerticalSolidList"/>
    <dgm:cxn modelId="{919DEDCA-0EAA-4B9F-AB90-A1EC0065BAAE}" type="presParOf" srcId="{D3DC2536-547D-41B6-A423-E54A36717173}" destId="{328E3969-7F4A-435E-A873-DCA5B7AD03CB}" srcOrd="2" destOrd="0" presId="urn:microsoft.com/office/officeart/2018/2/layout/IconVerticalSolidList"/>
    <dgm:cxn modelId="{B56C513B-D698-4462-97A9-BFB16441863B}" type="presParOf" srcId="{D3DC2536-547D-41B6-A423-E54A36717173}" destId="{8D751950-88E9-43CB-B123-7000FC1A9C03}" srcOrd="3" destOrd="0" presId="urn:microsoft.com/office/officeart/2018/2/layout/IconVerticalSolidList"/>
    <dgm:cxn modelId="{54CA9EA7-C069-4B53-8AEA-1BCAAB0F1A76}" type="presParOf" srcId="{3517A31E-5A88-4133-8976-0564740E5FBA}" destId="{46449966-EE0E-4467-9500-4294060020FE}" srcOrd="1" destOrd="0" presId="urn:microsoft.com/office/officeart/2018/2/layout/IconVerticalSolidList"/>
    <dgm:cxn modelId="{657A629B-6064-4452-8326-FCCF59E737FB}" type="presParOf" srcId="{3517A31E-5A88-4133-8976-0564740E5FBA}" destId="{8ABDDD84-60C9-48D6-B529-97EB0A6CD6C7}" srcOrd="2" destOrd="0" presId="urn:microsoft.com/office/officeart/2018/2/layout/IconVerticalSolidList"/>
    <dgm:cxn modelId="{BC395F66-B433-4E73-9221-C6D642071464}" type="presParOf" srcId="{8ABDDD84-60C9-48D6-B529-97EB0A6CD6C7}" destId="{8990BD7C-826E-4D9E-B957-4DEECD873ED0}" srcOrd="0" destOrd="0" presId="urn:microsoft.com/office/officeart/2018/2/layout/IconVerticalSolidList"/>
    <dgm:cxn modelId="{14918578-16C6-4F50-861D-453FC2FCB84F}" type="presParOf" srcId="{8ABDDD84-60C9-48D6-B529-97EB0A6CD6C7}" destId="{6E89FC1E-DD30-4C04-84B1-684367546F9F}" srcOrd="1" destOrd="0" presId="urn:microsoft.com/office/officeart/2018/2/layout/IconVerticalSolidList"/>
    <dgm:cxn modelId="{B1B4C6C2-D02C-4758-BEB6-260EB4069396}" type="presParOf" srcId="{8ABDDD84-60C9-48D6-B529-97EB0A6CD6C7}" destId="{7A294A9C-98B7-4613-9EB8-902AA60ED0B0}" srcOrd="2" destOrd="0" presId="urn:microsoft.com/office/officeart/2018/2/layout/IconVerticalSolidList"/>
    <dgm:cxn modelId="{833C5770-A3C5-4E17-BFD7-EDB7ACD573F0}" type="presParOf" srcId="{8ABDDD84-60C9-48D6-B529-97EB0A6CD6C7}" destId="{8307F23E-1670-416A-953D-225302ECFA6B}" srcOrd="3" destOrd="0" presId="urn:microsoft.com/office/officeart/2018/2/layout/IconVerticalSolidList"/>
    <dgm:cxn modelId="{226D8329-1A32-4795-A7B5-9CC0B27B3AAC}" type="presParOf" srcId="{3517A31E-5A88-4133-8976-0564740E5FBA}" destId="{A942762E-2876-4D82-AD17-057D6CB3EB0F}" srcOrd="3" destOrd="0" presId="urn:microsoft.com/office/officeart/2018/2/layout/IconVerticalSolidList"/>
    <dgm:cxn modelId="{991C0C9C-0C95-4674-B47B-615351F126EB}" type="presParOf" srcId="{3517A31E-5A88-4133-8976-0564740E5FBA}" destId="{59F8104E-05C5-4E66-9565-4E35BE24A3A6}" srcOrd="4" destOrd="0" presId="urn:microsoft.com/office/officeart/2018/2/layout/IconVerticalSolidList"/>
    <dgm:cxn modelId="{2D69D04F-EAEB-4E81-877F-AF21B52241A8}" type="presParOf" srcId="{59F8104E-05C5-4E66-9565-4E35BE24A3A6}" destId="{17A90B9E-8040-425A-B761-719367DC4536}" srcOrd="0" destOrd="0" presId="urn:microsoft.com/office/officeart/2018/2/layout/IconVerticalSolidList"/>
    <dgm:cxn modelId="{BF579080-C573-4D66-A292-A4F4AE5FE5D0}" type="presParOf" srcId="{59F8104E-05C5-4E66-9565-4E35BE24A3A6}" destId="{D6E57A5C-D813-4C7E-B7E9-708355360CD0}" srcOrd="1" destOrd="0" presId="urn:microsoft.com/office/officeart/2018/2/layout/IconVerticalSolidList"/>
    <dgm:cxn modelId="{6D61A027-D1CD-4694-81BB-F486B9F397A1}" type="presParOf" srcId="{59F8104E-05C5-4E66-9565-4E35BE24A3A6}" destId="{ACFA6167-3734-44B0-8201-0FB7139CB79D}" srcOrd="2" destOrd="0" presId="urn:microsoft.com/office/officeart/2018/2/layout/IconVerticalSolidList"/>
    <dgm:cxn modelId="{19121CBC-CE69-4A40-AABA-CD5A150B20B8}" type="presParOf" srcId="{59F8104E-05C5-4E66-9565-4E35BE24A3A6}" destId="{D4965AA9-E223-4C55-ADF3-1B1122C5112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EBCF72-6205-4069-8240-D15B7CFA0E18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92F350F-EF72-4E03-81EB-00A27B98355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Machine Learning Integration </a:t>
          </a:r>
        </a:p>
        <a:p>
          <a:pPr>
            <a:lnSpc>
              <a:spcPct val="100000"/>
            </a:lnSpc>
            <a:defRPr cap="all"/>
          </a:pPr>
          <a:r>
            <a:rPr lang="en-US"/>
            <a:t>(AWS SageMaker, Google Vertex AI)</a:t>
          </a:r>
        </a:p>
      </dgm:t>
    </dgm:pt>
    <dgm:pt modelId="{75374CB0-1A01-4207-B6FF-CD3D580221B1}" type="parTrans" cxnId="{7BB1BDF2-B572-4828-9643-F4C3525E5CF0}">
      <dgm:prSet/>
      <dgm:spPr/>
      <dgm:t>
        <a:bodyPr/>
        <a:lstStyle/>
        <a:p>
          <a:endParaRPr lang="en-US"/>
        </a:p>
      </dgm:t>
    </dgm:pt>
    <dgm:pt modelId="{B16882D9-449B-485C-B5BA-0EB92F2AB530}" type="sibTrans" cxnId="{7BB1BDF2-B572-4828-9643-F4C3525E5CF0}">
      <dgm:prSet/>
      <dgm:spPr/>
      <dgm:t>
        <a:bodyPr/>
        <a:lstStyle/>
        <a:p>
          <a:endParaRPr lang="en-US"/>
        </a:p>
      </dgm:t>
    </dgm:pt>
    <dgm:pt modelId="{7E583BB1-5742-4721-BC28-EA26AB4ACA4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Real-time Data Streaming (AWS Kinesis, Azure Stream Analytics)</a:t>
          </a:r>
        </a:p>
      </dgm:t>
    </dgm:pt>
    <dgm:pt modelId="{0E5330FA-024B-4D65-A2A9-9E6F67B64D9F}" type="parTrans" cxnId="{DE199DB2-7A59-4B37-897A-8DA1C4B28EB8}">
      <dgm:prSet/>
      <dgm:spPr/>
      <dgm:t>
        <a:bodyPr/>
        <a:lstStyle/>
        <a:p>
          <a:endParaRPr lang="en-US"/>
        </a:p>
      </dgm:t>
    </dgm:pt>
    <dgm:pt modelId="{BFD193D6-70E2-4FC4-89F9-37365836CC23}" type="sibTrans" cxnId="{DE199DB2-7A59-4B37-897A-8DA1C4B28EB8}">
      <dgm:prSet/>
      <dgm:spPr/>
      <dgm:t>
        <a:bodyPr/>
        <a:lstStyle/>
        <a:p>
          <a:endParaRPr lang="en-US"/>
        </a:p>
      </dgm:t>
    </dgm:pt>
    <dgm:pt modelId="{750FB241-4A74-426F-9112-C55D2B07410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Predictive Analytics &amp; Automation</a:t>
          </a:r>
        </a:p>
      </dgm:t>
    </dgm:pt>
    <dgm:pt modelId="{984FE878-FBDD-45DD-A289-6067D4C09674}" type="parTrans" cxnId="{FEF024F3-E284-4BE6-B14C-C13EAB9D5FD6}">
      <dgm:prSet/>
      <dgm:spPr/>
      <dgm:t>
        <a:bodyPr/>
        <a:lstStyle/>
        <a:p>
          <a:endParaRPr lang="en-US"/>
        </a:p>
      </dgm:t>
    </dgm:pt>
    <dgm:pt modelId="{629971F4-57A6-49A4-B04A-0B340CDECD89}" type="sibTrans" cxnId="{FEF024F3-E284-4BE6-B14C-C13EAB9D5FD6}">
      <dgm:prSet/>
      <dgm:spPr/>
      <dgm:t>
        <a:bodyPr/>
        <a:lstStyle/>
        <a:p>
          <a:endParaRPr lang="en-US"/>
        </a:p>
      </dgm:t>
    </dgm:pt>
    <dgm:pt modelId="{D0B025A7-AB66-47BA-A1D4-471142FDB086}" type="pres">
      <dgm:prSet presAssocID="{E2EBCF72-6205-4069-8240-D15B7CFA0E18}" presName="root" presStyleCnt="0">
        <dgm:presLayoutVars>
          <dgm:dir/>
          <dgm:resizeHandles val="exact"/>
        </dgm:presLayoutVars>
      </dgm:prSet>
      <dgm:spPr/>
    </dgm:pt>
    <dgm:pt modelId="{EA70AE02-47A9-4ECE-8A9B-074108D0ACA1}" type="pres">
      <dgm:prSet presAssocID="{492F350F-EF72-4E03-81EB-00A27B983558}" presName="compNode" presStyleCnt="0"/>
      <dgm:spPr/>
    </dgm:pt>
    <dgm:pt modelId="{D8147680-52E7-4A60-9689-B079C7C4B220}" type="pres">
      <dgm:prSet presAssocID="{492F350F-EF72-4E03-81EB-00A27B983558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0C90111-1DA6-4A33-9905-F1DD31F96D73}" type="pres">
      <dgm:prSet presAssocID="{492F350F-EF72-4E03-81EB-00A27B98355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12C4FEE3-293A-4B56-8131-DEA99A3220E3}" type="pres">
      <dgm:prSet presAssocID="{492F350F-EF72-4E03-81EB-00A27B983558}" presName="spaceRect" presStyleCnt="0"/>
      <dgm:spPr/>
    </dgm:pt>
    <dgm:pt modelId="{A1576401-52CD-4364-A955-85C7CACBD595}" type="pres">
      <dgm:prSet presAssocID="{492F350F-EF72-4E03-81EB-00A27B983558}" presName="textRect" presStyleLbl="revTx" presStyleIdx="0" presStyleCnt="3">
        <dgm:presLayoutVars>
          <dgm:chMax val="1"/>
          <dgm:chPref val="1"/>
        </dgm:presLayoutVars>
      </dgm:prSet>
      <dgm:spPr/>
    </dgm:pt>
    <dgm:pt modelId="{30510442-31FE-484D-ABCF-E03F6266AE46}" type="pres">
      <dgm:prSet presAssocID="{B16882D9-449B-485C-B5BA-0EB92F2AB530}" presName="sibTrans" presStyleCnt="0"/>
      <dgm:spPr/>
    </dgm:pt>
    <dgm:pt modelId="{2E02E6A3-43D6-4BB8-8673-43725F7F1D18}" type="pres">
      <dgm:prSet presAssocID="{7E583BB1-5742-4721-BC28-EA26AB4ACA4E}" presName="compNode" presStyleCnt="0"/>
      <dgm:spPr/>
    </dgm:pt>
    <dgm:pt modelId="{4AB2230F-5D29-4DFF-89A2-C9DBA9E02763}" type="pres">
      <dgm:prSet presAssocID="{7E583BB1-5742-4721-BC28-EA26AB4ACA4E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1B00619-551E-4B10-BC02-DBCE1FBD6983}" type="pres">
      <dgm:prSet presAssocID="{7E583BB1-5742-4721-BC28-EA26AB4ACA4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A58CD235-D4C8-4B38-92B1-5D6C2D333ACD}" type="pres">
      <dgm:prSet presAssocID="{7E583BB1-5742-4721-BC28-EA26AB4ACA4E}" presName="spaceRect" presStyleCnt="0"/>
      <dgm:spPr/>
    </dgm:pt>
    <dgm:pt modelId="{FBABAF8E-9FC3-49F7-91E2-8ED7E24C0892}" type="pres">
      <dgm:prSet presAssocID="{7E583BB1-5742-4721-BC28-EA26AB4ACA4E}" presName="textRect" presStyleLbl="revTx" presStyleIdx="1" presStyleCnt="3">
        <dgm:presLayoutVars>
          <dgm:chMax val="1"/>
          <dgm:chPref val="1"/>
        </dgm:presLayoutVars>
      </dgm:prSet>
      <dgm:spPr/>
    </dgm:pt>
    <dgm:pt modelId="{D8F3C712-07A2-4DD0-8712-509722C45DBA}" type="pres">
      <dgm:prSet presAssocID="{BFD193D6-70E2-4FC4-89F9-37365836CC23}" presName="sibTrans" presStyleCnt="0"/>
      <dgm:spPr/>
    </dgm:pt>
    <dgm:pt modelId="{2DCE6F76-88AC-4ADA-9E4A-F155B031AC92}" type="pres">
      <dgm:prSet presAssocID="{750FB241-4A74-426F-9112-C55D2B074104}" presName="compNode" presStyleCnt="0"/>
      <dgm:spPr/>
    </dgm:pt>
    <dgm:pt modelId="{40349F85-5FC7-49AC-BDA7-0CC9CAD0AD4C}" type="pres">
      <dgm:prSet presAssocID="{750FB241-4A74-426F-9112-C55D2B074104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7CF9596-AB4C-4DC1-BA3E-539F3CD77CA3}" type="pres">
      <dgm:prSet presAssocID="{750FB241-4A74-426F-9112-C55D2B074104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B1EEEBCA-AD9B-4832-B34A-D6AC7A108F18}" type="pres">
      <dgm:prSet presAssocID="{750FB241-4A74-426F-9112-C55D2B074104}" presName="spaceRect" presStyleCnt="0"/>
      <dgm:spPr/>
    </dgm:pt>
    <dgm:pt modelId="{DC6B0873-55CC-45B4-9163-777D62CB033C}" type="pres">
      <dgm:prSet presAssocID="{750FB241-4A74-426F-9112-C55D2B07410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4681B0A-9196-4E60-BF49-4C7B0C445510}" type="presOf" srcId="{492F350F-EF72-4E03-81EB-00A27B983558}" destId="{A1576401-52CD-4364-A955-85C7CACBD595}" srcOrd="0" destOrd="0" presId="urn:microsoft.com/office/officeart/2018/5/layout/IconLeafLabelList"/>
    <dgm:cxn modelId="{EBA3F635-786A-47A1-86D1-818664E0294A}" type="presOf" srcId="{7E583BB1-5742-4721-BC28-EA26AB4ACA4E}" destId="{FBABAF8E-9FC3-49F7-91E2-8ED7E24C0892}" srcOrd="0" destOrd="0" presId="urn:microsoft.com/office/officeart/2018/5/layout/IconLeafLabelList"/>
    <dgm:cxn modelId="{33780D4F-C295-40DE-AFF4-1ADCEDA63A2E}" type="presOf" srcId="{750FB241-4A74-426F-9112-C55D2B074104}" destId="{DC6B0873-55CC-45B4-9163-777D62CB033C}" srcOrd="0" destOrd="0" presId="urn:microsoft.com/office/officeart/2018/5/layout/IconLeafLabelList"/>
    <dgm:cxn modelId="{7B2B679D-D472-42D0-99DE-9E62A8950329}" type="presOf" srcId="{E2EBCF72-6205-4069-8240-D15B7CFA0E18}" destId="{D0B025A7-AB66-47BA-A1D4-471142FDB086}" srcOrd="0" destOrd="0" presId="urn:microsoft.com/office/officeart/2018/5/layout/IconLeafLabelList"/>
    <dgm:cxn modelId="{DE199DB2-7A59-4B37-897A-8DA1C4B28EB8}" srcId="{E2EBCF72-6205-4069-8240-D15B7CFA0E18}" destId="{7E583BB1-5742-4721-BC28-EA26AB4ACA4E}" srcOrd="1" destOrd="0" parTransId="{0E5330FA-024B-4D65-A2A9-9E6F67B64D9F}" sibTransId="{BFD193D6-70E2-4FC4-89F9-37365836CC23}"/>
    <dgm:cxn modelId="{7BB1BDF2-B572-4828-9643-F4C3525E5CF0}" srcId="{E2EBCF72-6205-4069-8240-D15B7CFA0E18}" destId="{492F350F-EF72-4E03-81EB-00A27B983558}" srcOrd="0" destOrd="0" parTransId="{75374CB0-1A01-4207-B6FF-CD3D580221B1}" sibTransId="{B16882D9-449B-485C-B5BA-0EB92F2AB530}"/>
    <dgm:cxn modelId="{FEF024F3-E284-4BE6-B14C-C13EAB9D5FD6}" srcId="{E2EBCF72-6205-4069-8240-D15B7CFA0E18}" destId="{750FB241-4A74-426F-9112-C55D2B074104}" srcOrd="2" destOrd="0" parTransId="{984FE878-FBDD-45DD-A289-6067D4C09674}" sibTransId="{629971F4-57A6-49A4-B04A-0B340CDECD89}"/>
    <dgm:cxn modelId="{F606EAB0-5CB1-486E-9ECF-43303F11117F}" type="presParOf" srcId="{D0B025A7-AB66-47BA-A1D4-471142FDB086}" destId="{EA70AE02-47A9-4ECE-8A9B-074108D0ACA1}" srcOrd="0" destOrd="0" presId="urn:microsoft.com/office/officeart/2018/5/layout/IconLeafLabelList"/>
    <dgm:cxn modelId="{E05F8B73-87D4-4EBE-8467-AF56DB9F2061}" type="presParOf" srcId="{EA70AE02-47A9-4ECE-8A9B-074108D0ACA1}" destId="{D8147680-52E7-4A60-9689-B079C7C4B220}" srcOrd="0" destOrd="0" presId="urn:microsoft.com/office/officeart/2018/5/layout/IconLeafLabelList"/>
    <dgm:cxn modelId="{D470C35C-E832-4539-8107-30E28E734645}" type="presParOf" srcId="{EA70AE02-47A9-4ECE-8A9B-074108D0ACA1}" destId="{30C90111-1DA6-4A33-9905-F1DD31F96D73}" srcOrd="1" destOrd="0" presId="urn:microsoft.com/office/officeart/2018/5/layout/IconLeafLabelList"/>
    <dgm:cxn modelId="{2D8561AF-CFD9-486D-AE1D-D91764C7ED01}" type="presParOf" srcId="{EA70AE02-47A9-4ECE-8A9B-074108D0ACA1}" destId="{12C4FEE3-293A-4B56-8131-DEA99A3220E3}" srcOrd="2" destOrd="0" presId="urn:microsoft.com/office/officeart/2018/5/layout/IconLeafLabelList"/>
    <dgm:cxn modelId="{20E16D51-D78A-477C-BCB3-B0C71985F4D8}" type="presParOf" srcId="{EA70AE02-47A9-4ECE-8A9B-074108D0ACA1}" destId="{A1576401-52CD-4364-A955-85C7CACBD595}" srcOrd="3" destOrd="0" presId="urn:microsoft.com/office/officeart/2018/5/layout/IconLeafLabelList"/>
    <dgm:cxn modelId="{1384F65D-785D-4E17-82A7-5A308C9BF5F0}" type="presParOf" srcId="{D0B025A7-AB66-47BA-A1D4-471142FDB086}" destId="{30510442-31FE-484D-ABCF-E03F6266AE46}" srcOrd="1" destOrd="0" presId="urn:microsoft.com/office/officeart/2018/5/layout/IconLeafLabelList"/>
    <dgm:cxn modelId="{10AD0C1B-F524-485E-8898-238D3DFFEA0B}" type="presParOf" srcId="{D0B025A7-AB66-47BA-A1D4-471142FDB086}" destId="{2E02E6A3-43D6-4BB8-8673-43725F7F1D18}" srcOrd="2" destOrd="0" presId="urn:microsoft.com/office/officeart/2018/5/layout/IconLeafLabelList"/>
    <dgm:cxn modelId="{435C34CC-B2E7-4A0A-B35F-6E9662C93147}" type="presParOf" srcId="{2E02E6A3-43D6-4BB8-8673-43725F7F1D18}" destId="{4AB2230F-5D29-4DFF-89A2-C9DBA9E02763}" srcOrd="0" destOrd="0" presId="urn:microsoft.com/office/officeart/2018/5/layout/IconLeafLabelList"/>
    <dgm:cxn modelId="{210F35E4-8841-4736-B19E-2F35844C8DFA}" type="presParOf" srcId="{2E02E6A3-43D6-4BB8-8673-43725F7F1D18}" destId="{61B00619-551E-4B10-BC02-DBCE1FBD6983}" srcOrd="1" destOrd="0" presId="urn:microsoft.com/office/officeart/2018/5/layout/IconLeafLabelList"/>
    <dgm:cxn modelId="{38DD6A14-D2C0-4B8C-824F-7000B19A6722}" type="presParOf" srcId="{2E02E6A3-43D6-4BB8-8673-43725F7F1D18}" destId="{A58CD235-D4C8-4B38-92B1-5D6C2D333ACD}" srcOrd="2" destOrd="0" presId="urn:microsoft.com/office/officeart/2018/5/layout/IconLeafLabelList"/>
    <dgm:cxn modelId="{6551A0FB-92E5-4A30-9086-226289EEE520}" type="presParOf" srcId="{2E02E6A3-43D6-4BB8-8673-43725F7F1D18}" destId="{FBABAF8E-9FC3-49F7-91E2-8ED7E24C0892}" srcOrd="3" destOrd="0" presId="urn:microsoft.com/office/officeart/2018/5/layout/IconLeafLabelList"/>
    <dgm:cxn modelId="{3C6EDF0F-9CD7-440C-95FC-D5102E23FE24}" type="presParOf" srcId="{D0B025A7-AB66-47BA-A1D4-471142FDB086}" destId="{D8F3C712-07A2-4DD0-8712-509722C45DBA}" srcOrd="3" destOrd="0" presId="urn:microsoft.com/office/officeart/2018/5/layout/IconLeafLabelList"/>
    <dgm:cxn modelId="{B9A030EA-7526-4C1C-BC28-7C92B8B37D16}" type="presParOf" srcId="{D0B025A7-AB66-47BA-A1D4-471142FDB086}" destId="{2DCE6F76-88AC-4ADA-9E4A-F155B031AC92}" srcOrd="4" destOrd="0" presId="urn:microsoft.com/office/officeart/2018/5/layout/IconLeafLabelList"/>
    <dgm:cxn modelId="{291C9157-7ADF-4826-8C29-150632E32ABF}" type="presParOf" srcId="{2DCE6F76-88AC-4ADA-9E4A-F155B031AC92}" destId="{40349F85-5FC7-49AC-BDA7-0CC9CAD0AD4C}" srcOrd="0" destOrd="0" presId="urn:microsoft.com/office/officeart/2018/5/layout/IconLeafLabelList"/>
    <dgm:cxn modelId="{F6782BE5-B9A7-4EAE-8180-A6C3C1012E25}" type="presParOf" srcId="{2DCE6F76-88AC-4ADA-9E4A-F155B031AC92}" destId="{67CF9596-AB4C-4DC1-BA3E-539F3CD77CA3}" srcOrd="1" destOrd="0" presId="urn:microsoft.com/office/officeart/2018/5/layout/IconLeafLabelList"/>
    <dgm:cxn modelId="{12550671-1E2E-4325-9AB7-B6F8DB21B95C}" type="presParOf" srcId="{2DCE6F76-88AC-4ADA-9E4A-F155B031AC92}" destId="{B1EEEBCA-AD9B-4832-B34A-D6AC7A108F18}" srcOrd="2" destOrd="0" presId="urn:microsoft.com/office/officeart/2018/5/layout/IconLeafLabelList"/>
    <dgm:cxn modelId="{B20155FB-1471-43F8-8005-D152D74B8085}" type="presParOf" srcId="{2DCE6F76-88AC-4ADA-9E4A-F155B031AC92}" destId="{DC6B0873-55CC-45B4-9163-777D62CB033C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4E45C4-7D12-454A-B12D-862AC457B0E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9B6FFD9-2341-48E7-8734-DB5FAA490A4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Business Intelligence Dashboards</a:t>
          </a:r>
        </a:p>
      </dgm:t>
    </dgm:pt>
    <dgm:pt modelId="{2CBB1DCA-62E4-462D-B155-430A4B701C0C}" type="parTrans" cxnId="{DE23C113-BB58-4316-B9B3-258763ECCAA5}">
      <dgm:prSet/>
      <dgm:spPr/>
      <dgm:t>
        <a:bodyPr/>
        <a:lstStyle/>
        <a:p>
          <a:endParaRPr lang="en-US"/>
        </a:p>
      </dgm:t>
    </dgm:pt>
    <dgm:pt modelId="{590E90AD-50A8-405E-91BF-D11F62537BFE}" type="sibTrans" cxnId="{DE23C113-BB58-4316-B9B3-258763ECCA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AF3D963-F2DA-49C2-9E5D-8F61C9DF791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IoT Data Management</a:t>
          </a:r>
        </a:p>
      </dgm:t>
    </dgm:pt>
    <dgm:pt modelId="{EE4655A6-45F9-457E-A4B5-6C3C818647BB}" type="parTrans" cxnId="{DD04F8F5-463C-432C-AF49-5550DD2F72DF}">
      <dgm:prSet/>
      <dgm:spPr/>
      <dgm:t>
        <a:bodyPr/>
        <a:lstStyle/>
        <a:p>
          <a:endParaRPr lang="en-US"/>
        </a:p>
      </dgm:t>
    </dgm:pt>
    <dgm:pt modelId="{CF7A05A5-2A31-4349-B9EE-36ACE27F988A}" type="sibTrans" cxnId="{DD04F8F5-463C-432C-AF49-5550DD2F72D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3375485-F470-41A8-90C9-389D38BDBE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Predictive Modeling &amp; Forecasting</a:t>
          </a:r>
        </a:p>
      </dgm:t>
    </dgm:pt>
    <dgm:pt modelId="{0F52CEA2-B2CD-40C2-A0C5-FFEAC53CC887}" type="parTrans" cxnId="{E50706E9-BEC2-4D29-9EF1-FE1CDA874916}">
      <dgm:prSet/>
      <dgm:spPr/>
      <dgm:t>
        <a:bodyPr/>
        <a:lstStyle/>
        <a:p>
          <a:endParaRPr lang="en-US"/>
        </a:p>
      </dgm:t>
    </dgm:pt>
    <dgm:pt modelId="{7614DEC3-04B0-4C99-84F0-7DCFFA8CCA99}" type="sibTrans" cxnId="{E50706E9-BEC2-4D29-9EF1-FE1CDA87491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15C30A7-4D97-4551-AF21-87125E1FC1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Data Governance and Compliance Monitoring</a:t>
          </a:r>
        </a:p>
      </dgm:t>
    </dgm:pt>
    <dgm:pt modelId="{648E02E9-5E06-46C6-AD4B-5391624097AC}" type="parTrans" cxnId="{2BC3A26E-903B-4BCD-AFDD-E5321DFB045B}">
      <dgm:prSet/>
      <dgm:spPr/>
      <dgm:t>
        <a:bodyPr/>
        <a:lstStyle/>
        <a:p>
          <a:endParaRPr lang="en-US"/>
        </a:p>
      </dgm:t>
    </dgm:pt>
    <dgm:pt modelId="{3BCAB3D1-2BFE-4FF0-8A4E-B6F71A382E7F}" type="sibTrans" cxnId="{2BC3A26E-903B-4BCD-AFDD-E5321DFB045B}">
      <dgm:prSet/>
      <dgm:spPr/>
      <dgm:t>
        <a:bodyPr/>
        <a:lstStyle/>
        <a:p>
          <a:endParaRPr lang="en-US"/>
        </a:p>
      </dgm:t>
    </dgm:pt>
    <dgm:pt modelId="{EFDC058E-DB32-466A-8700-FFD0A23E64FE}" type="pres">
      <dgm:prSet presAssocID="{7C4E45C4-7D12-454A-B12D-862AC457B0E9}" presName="root" presStyleCnt="0">
        <dgm:presLayoutVars>
          <dgm:dir/>
          <dgm:resizeHandles val="exact"/>
        </dgm:presLayoutVars>
      </dgm:prSet>
      <dgm:spPr/>
    </dgm:pt>
    <dgm:pt modelId="{08918B6A-44F6-4935-AE61-A6184A63B04A}" type="pres">
      <dgm:prSet presAssocID="{7C4E45C4-7D12-454A-B12D-862AC457B0E9}" presName="container" presStyleCnt="0">
        <dgm:presLayoutVars>
          <dgm:dir/>
          <dgm:resizeHandles val="exact"/>
        </dgm:presLayoutVars>
      </dgm:prSet>
      <dgm:spPr/>
    </dgm:pt>
    <dgm:pt modelId="{18801C07-4B1A-492D-B1BA-2E5BDB1E7C78}" type="pres">
      <dgm:prSet presAssocID="{F9B6FFD9-2341-48E7-8734-DB5FAA490A4F}" presName="compNode" presStyleCnt="0"/>
      <dgm:spPr/>
    </dgm:pt>
    <dgm:pt modelId="{BFD0E89B-A6B0-445D-B55D-AE5B79C1706B}" type="pres">
      <dgm:prSet presAssocID="{F9B6FFD9-2341-48E7-8734-DB5FAA490A4F}" presName="iconBgRect" presStyleLbl="bgShp" presStyleIdx="0" presStyleCnt="4"/>
      <dgm:spPr/>
    </dgm:pt>
    <dgm:pt modelId="{56613ABE-F384-46EF-B03E-E95B9B8381C7}" type="pres">
      <dgm:prSet presAssocID="{F9B6FFD9-2341-48E7-8734-DB5FAA490A4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EEE5FE8F-670D-4284-A546-B6B2884BE275}" type="pres">
      <dgm:prSet presAssocID="{F9B6FFD9-2341-48E7-8734-DB5FAA490A4F}" presName="spaceRect" presStyleCnt="0"/>
      <dgm:spPr/>
    </dgm:pt>
    <dgm:pt modelId="{7BB5320E-4484-412D-8282-52BB868BF14E}" type="pres">
      <dgm:prSet presAssocID="{F9B6FFD9-2341-48E7-8734-DB5FAA490A4F}" presName="textRect" presStyleLbl="revTx" presStyleIdx="0" presStyleCnt="4">
        <dgm:presLayoutVars>
          <dgm:chMax val="1"/>
          <dgm:chPref val="1"/>
        </dgm:presLayoutVars>
      </dgm:prSet>
      <dgm:spPr/>
    </dgm:pt>
    <dgm:pt modelId="{CA9D17C0-1324-4B85-A5BF-AC657485FC37}" type="pres">
      <dgm:prSet presAssocID="{590E90AD-50A8-405E-91BF-D11F62537BFE}" presName="sibTrans" presStyleLbl="sibTrans2D1" presStyleIdx="0" presStyleCnt="0"/>
      <dgm:spPr/>
    </dgm:pt>
    <dgm:pt modelId="{5967702D-209F-4B7D-A0C7-AB6EFBCE042B}" type="pres">
      <dgm:prSet presAssocID="{7AF3D963-F2DA-49C2-9E5D-8F61C9DF7917}" presName="compNode" presStyleCnt="0"/>
      <dgm:spPr/>
    </dgm:pt>
    <dgm:pt modelId="{8350F5FF-A8CC-4C4D-8DFE-1438A982C574}" type="pres">
      <dgm:prSet presAssocID="{7AF3D963-F2DA-49C2-9E5D-8F61C9DF7917}" presName="iconBgRect" presStyleLbl="bgShp" presStyleIdx="1" presStyleCnt="4"/>
      <dgm:spPr/>
    </dgm:pt>
    <dgm:pt modelId="{00BA645E-6F5A-4850-9D1E-D4957294E3A1}" type="pres">
      <dgm:prSet presAssocID="{7AF3D963-F2DA-49C2-9E5D-8F61C9DF791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"/>
        </a:ext>
      </dgm:extLst>
    </dgm:pt>
    <dgm:pt modelId="{B9AECB7A-69A5-4A09-8A31-F488ABBCAD08}" type="pres">
      <dgm:prSet presAssocID="{7AF3D963-F2DA-49C2-9E5D-8F61C9DF7917}" presName="spaceRect" presStyleCnt="0"/>
      <dgm:spPr/>
    </dgm:pt>
    <dgm:pt modelId="{1421CF7D-3BC4-42B2-A075-E2B8AFE795FA}" type="pres">
      <dgm:prSet presAssocID="{7AF3D963-F2DA-49C2-9E5D-8F61C9DF7917}" presName="textRect" presStyleLbl="revTx" presStyleIdx="1" presStyleCnt="4">
        <dgm:presLayoutVars>
          <dgm:chMax val="1"/>
          <dgm:chPref val="1"/>
        </dgm:presLayoutVars>
      </dgm:prSet>
      <dgm:spPr/>
    </dgm:pt>
    <dgm:pt modelId="{D555E62A-3B1E-439C-B69F-593165175B16}" type="pres">
      <dgm:prSet presAssocID="{CF7A05A5-2A31-4349-B9EE-36ACE27F988A}" presName="sibTrans" presStyleLbl="sibTrans2D1" presStyleIdx="0" presStyleCnt="0"/>
      <dgm:spPr/>
    </dgm:pt>
    <dgm:pt modelId="{CA9A6839-8378-44E9-BEB1-D631BC7DC97F}" type="pres">
      <dgm:prSet presAssocID="{E3375485-F470-41A8-90C9-389D38BDBECA}" presName="compNode" presStyleCnt="0"/>
      <dgm:spPr/>
    </dgm:pt>
    <dgm:pt modelId="{626CE038-9628-4065-9209-459126A5CB7F}" type="pres">
      <dgm:prSet presAssocID="{E3375485-F470-41A8-90C9-389D38BDBECA}" presName="iconBgRect" presStyleLbl="bgShp" presStyleIdx="2" presStyleCnt="4"/>
      <dgm:spPr/>
    </dgm:pt>
    <dgm:pt modelId="{80CD243B-EB03-4B90-9DCB-90C2730C6F7D}" type="pres">
      <dgm:prSet presAssocID="{E3375485-F470-41A8-90C9-389D38BDBEC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e chart"/>
        </a:ext>
      </dgm:extLst>
    </dgm:pt>
    <dgm:pt modelId="{4B92CCAC-4FB8-4603-9E48-063AD86DED64}" type="pres">
      <dgm:prSet presAssocID="{E3375485-F470-41A8-90C9-389D38BDBECA}" presName="spaceRect" presStyleCnt="0"/>
      <dgm:spPr/>
    </dgm:pt>
    <dgm:pt modelId="{0ECBAA59-FA68-46CE-8CC6-6CAA987FD058}" type="pres">
      <dgm:prSet presAssocID="{E3375485-F470-41A8-90C9-389D38BDBECA}" presName="textRect" presStyleLbl="revTx" presStyleIdx="2" presStyleCnt="4">
        <dgm:presLayoutVars>
          <dgm:chMax val="1"/>
          <dgm:chPref val="1"/>
        </dgm:presLayoutVars>
      </dgm:prSet>
      <dgm:spPr/>
    </dgm:pt>
    <dgm:pt modelId="{768B575C-B5C7-4DDB-8EFF-909222C85D23}" type="pres">
      <dgm:prSet presAssocID="{7614DEC3-04B0-4C99-84F0-7DCFFA8CCA99}" presName="sibTrans" presStyleLbl="sibTrans2D1" presStyleIdx="0" presStyleCnt="0"/>
      <dgm:spPr/>
    </dgm:pt>
    <dgm:pt modelId="{E7CD3530-C8CA-4236-A10C-2776BF0C6221}" type="pres">
      <dgm:prSet presAssocID="{115C30A7-4D97-4551-AF21-87125E1FC126}" presName="compNode" presStyleCnt="0"/>
      <dgm:spPr/>
    </dgm:pt>
    <dgm:pt modelId="{EF390E68-C2AB-4DAB-AE3B-294ABF584B7C}" type="pres">
      <dgm:prSet presAssocID="{115C30A7-4D97-4551-AF21-87125E1FC126}" presName="iconBgRect" presStyleLbl="bgShp" presStyleIdx="3" presStyleCnt="4"/>
      <dgm:spPr/>
    </dgm:pt>
    <dgm:pt modelId="{A8C5136B-83E0-40FA-BF57-7594F65F88A3}" type="pres">
      <dgm:prSet presAssocID="{115C30A7-4D97-4551-AF21-87125E1FC12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17390297-9CA4-4550-B668-345A532B8DF1}" type="pres">
      <dgm:prSet presAssocID="{115C30A7-4D97-4551-AF21-87125E1FC126}" presName="spaceRect" presStyleCnt="0"/>
      <dgm:spPr/>
    </dgm:pt>
    <dgm:pt modelId="{F48371AF-0C50-4449-9404-AB15683B499A}" type="pres">
      <dgm:prSet presAssocID="{115C30A7-4D97-4551-AF21-87125E1FC12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E23C113-BB58-4316-B9B3-258763ECCAA5}" srcId="{7C4E45C4-7D12-454A-B12D-862AC457B0E9}" destId="{F9B6FFD9-2341-48E7-8734-DB5FAA490A4F}" srcOrd="0" destOrd="0" parTransId="{2CBB1DCA-62E4-462D-B155-430A4B701C0C}" sibTransId="{590E90AD-50A8-405E-91BF-D11F62537BFE}"/>
    <dgm:cxn modelId="{72734624-C0A2-4412-9152-9FEA08BCDF6D}" type="presOf" srcId="{7614DEC3-04B0-4C99-84F0-7DCFFA8CCA99}" destId="{768B575C-B5C7-4DDB-8EFF-909222C85D23}" srcOrd="0" destOrd="0" presId="urn:microsoft.com/office/officeart/2018/2/layout/IconCircleList"/>
    <dgm:cxn modelId="{880A7D24-6E96-424A-B0D5-15BDD9331FAC}" type="presOf" srcId="{590E90AD-50A8-405E-91BF-D11F62537BFE}" destId="{CA9D17C0-1324-4B85-A5BF-AC657485FC37}" srcOrd="0" destOrd="0" presId="urn:microsoft.com/office/officeart/2018/2/layout/IconCircleList"/>
    <dgm:cxn modelId="{1455873B-94D1-4311-8167-0A76498F3349}" type="presOf" srcId="{115C30A7-4D97-4551-AF21-87125E1FC126}" destId="{F48371AF-0C50-4449-9404-AB15683B499A}" srcOrd="0" destOrd="0" presId="urn:microsoft.com/office/officeart/2018/2/layout/IconCircleList"/>
    <dgm:cxn modelId="{4A5D9E66-1424-4FC9-9B36-AED2FB1FE593}" type="presOf" srcId="{CF7A05A5-2A31-4349-B9EE-36ACE27F988A}" destId="{D555E62A-3B1E-439C-B69F-593165175B16}" srcOrd="0" destOrd="0" presId="urn:microsoft.com/office/officeart/2018/2/layout/IconCircleList"/>
    <dgm:cxn modelId="{65CF496B-B8C8-4433-973A-472AE7EDD9CC}" type="presOf" srcId="{7C4E45C4-7D12-454A-B12D-862AC457B0E9}" destId="{EFDC058E-DB32-466A-8700-FFD0A23E64FE}" srcOrd="0" destOrd="0" presId="urn:microsoft.com/office/officeart/2018/2/layout/IconCircleList"/>
    <dgm:cxn modelId="{2BC3A26E-903B-4BCD-AFDD-E5321DFB045B}" srcId="{7C4E45C4-7D12-454A-B12D-862AC457B0E9}" destId="{115C30A7-4D97-4551-AF21-87125E1FC126}" srcOrd="3" destOrd="0" parTransId="{648E02E9-5E06-46C6-AD4B-5391624097AC}" sibTransId="{3BCAB3D1-2BFE-4FF0-8A4E-B6F71A382E7F}"/>
    <dgm:cxn modelId="{05D45C78-6B38-48E9-A15B-D69491F0C479}" type="presOf" srcId="{E3375485-F470-41A8-90C9-389D38BDBECA}" destId="{0ECBAA59-FA68-46CE-8CC6-6CAA987FD058}" srcOrd="0" destOrd="0" presId="urn:microsoft.com/office/officeart/2018/2/layout/IconCircleList"/>
    <dgm:cxn modelId="{4CF64FBD-35D8-494D-B912-0263041D1499}" type="presOf" srcId="{7AF3D963-F2DA-49C2-9E5D-8F61C9DF7917}" destId="{1421CF7D-3BC4-42B2-A075-E2B8AFE795FA}" srcOrd="0" destOrd="0" presId="urn:microsoft.com/office/officeart/2018/2/layout/IconCircleList"/>
    <dgm:cxn modelId="{E50706E9-BEC2-4D29-9EF1-FE1CDA874916}" srcId="{7C4E45C4-7D12-454A-B12D-862AC457B0E9}" destId="{E3375485-F470-41A8-90C9-389D38BDBECA}" srcOrd="2" destOrd="0" parTransId="{0F52CEA2-B2CD-40C2-A0C5-FFEAC53CC887}" sibTransId="{7614DEC3-04B0-4C99-84F0-7DCFFA8CCA99}"/>
    <dgm:cxn modelId="{CC2FFBF3-A212-4F3B-B4AA-A6585E60A489}" type="presOf" srcId="{F9B6FFD9-2341-48E7-8734-DB5FAA490A4F}" destId="{7BB5320E-4484-412D-8282-52BB868BF14E}" srcOrd="0" destOrd="0" presId="urn:microsoft.com/office/officeart/2018/2/layout/IconCircleList"/>
    <dgm:cxn modelId="{DD04F8F5-463C-432C-AF49-5550DD2F72DF}" srcId="{7C4E45C4-7D12-454A-B12D-862AC457B0E9}" destId="{7AF3D963-F2DA-49C2-9E5D-8F61C9DF7917}" srcOrd="1" destOrd="0" parTransId="{EE4655A6-45F9-457E-A4B5-6C3C818647BB}" sibTransId="{CF7A05A5-2A31-4349-B9EE-36ACE27F988A}"/>
    <dgm:cxn modelId="{46595A58-4A9A-4E75-A094-20808BC390AD}" type="presParOf" srcId="{EFDC058E-DB32-466A-8700-FFD0A23E64FE}" destId="{08918B6A-44F6-4935-AE61-A6184A63B04A}" srcOrd="0" destOrd="0" presId="urn:microsoft.com/office/officeart/2018/2/layout/IconCircleList"/>
    <dgm:cxn modelId="{84A6047E-6A6F-4420-AF95-29304E4FBD0F}" type="presParOf" srcId="{08918B6A-44F6-4935-AE61-A6184A63B04A}" destId="{18801C07-4B1A-492D-B1BA-2E5BDB1E7C78}" srcOrd="0" destOrd="0" presId="urn:microsoft.com/office/officeart/2018/2/layout/IconCircleList"/>
    <dgm:cxn modelId="{3650B9F1-BC5A-4C6F-8D9F-62B0750963EC}" type="presParOf" srcId="{18801C07-4B1A-492D-B1BA-2E5BDB1E7C78}" destId="{BFD0E89B-A6B0-445D-B55D-AE5B79C1706B}" srcOrd="0" destOrd="0" presId="urn:microsoft.com/office/officeart/2018/2/layout/IconCircleList"/>
    <dgm:cxn modelId="{2D461770-EF99-4B42-BA3D-4A1D8679A059}" type="presParOf" srcId="{18801C07-4B1A-492D-B1BA-2E5BDB1E7C78}" destId="{56613ABE-F384-46EF-B03E-E95B9B8381C7}" srcOrd="1" destOrd="0" presId="urn:microsoft.com/office/officeart/2018/2/layout/IconCircleList"/>
    <dgm:cxn modelId="{AC19274E-E2F5-46AA-8028-A618248BA3CF}" type="presParOf" srcId="{18801C07-4B1A-492D-B1BA-2E5BDB1E7C78}" destId="{EEE5FE8F-670D-4284-A546-B6B2884BE275}" srcOrd="2" destOrd="0" presId="urn:microsoft.com/office/officeart/2018/2/layout/IconCircleList"/>
    <dgm:cxn modelId="{178C23CB-4D12-4C6B-9755-0D356EB93D5B}" type="presParOf" srcId="{18801C07-4B1A-492D-B1BA-2E5BDB1E7C78}" destId="{7BB5320E-4484-412D-8282-52BB868BF14E}" srcOrd="3" destOrd="0" presId="urn:microsoft.com/office/officeart/2018/2/layout/IconCircleList"/>
    <dgm:cxn modelId="{6C7709EA-D4C9-40A9-974D-45A5F981BE15}" type="presParOf" srcId="{08918B6A-44F6-4935-AE61-A6184A63B04A}" destId="{CA9D17C0-1324-4B85-A5BF-AC657485FC37}" srcOrd="1" destOrd="0" presId="urn:microsoft.com/office/officeart/2018/2/layout/IconCircleList"/>
    <dgm:cxn modelId="{DBE97624-D24A-4FBA-9236-D2C087E85BE4}" type="presParOf" srcId="{08918B6A-44F6-4935-AE61-A6184A63B04A}" destId="{5967702D-209F-4B7D-A0C7-AB6EFBCE042B}" srcOrd="2" destOrd="0" presId="urn:microsoft.com/office/officeart/2018/2/layout/IconCircleList"/>
    <dgm:cxn modelId="{E13168A6-4D5E-4D90-BF4F-06708596CE52}" type="presParOf" srcId="{5967702D-209F-4B7D-A0C7-AB6EFBCE042B}" destId="{8350F5FF-A8CC-4C4D-8DFE-1438A982C574}" srcOrd="0" destOrd="0" presId="urn:microsoft.com/office/officeart/2018/2/layout/IconCircleList"/>
    <dgm:cxn modelId="{ADC58437-C3FD-4BFE-905B-2E514DAB66F3}" type="presParOf" srcId="{5967702D-209F-4B7D-A0C7-AB6EFBCE042B}" destId="{00BA645E-6F5A-4850-9D1E-D4957294E3A1}" srcOrd="1" destOrd="0" presId="urn:microsoft.com/office/officeart/2018/2/layout/IconCircleList"/>
    <dgm:cxn modelId="{AA02AB2C-880A-465A-8A76-5A7D0CA51158}" type="presParOf" srcId="{5967702D-209F-4B7D-A0C7-AB6EFBCE042B}" destId="{B9AECB7A-69A5-4A09-8A31-F488ABBCAD08}" srcOrd="2" destOrd="0" presId="urn:microsoft.com/office/officeart/2018/2/layout/IconCircleList"/>
    <dgm:cxn modelId="{3FE79822-8878-4CFF-BFD2-83E6F095B682}" type="presParOf" srcId="{5967702D-209F-4B7D-A0C7-AB6EFBCE042B}" destId="{1421CF7D-3BC4-42B2-A075-E2B8AFE795FA}" srcOrd="3" destOrd="0" presId="urn:microsoft.com/office/officeart/2018/2/layout/IconCircleList"/>
    <dgm:cxn modelId="{B4B1A2A5-30F7-4D6E-A92D-1B88552B5537}" type="presParOf" srcId="{08918B6A-44F6-4935-AE61-A6184A63B04A}" destId="{D555E62A-3B1E-439C-B69F-593165175B16}" srcOrd="3" destOrd="0" presId="urn:microsoft.com/office/officeart/2018/2/layout/IconCircleList"/>
    <dgm:cxn modelId="{3A3065E4-377D-49AD-BB7C-7540425E480B}" type="presParOf" srcId="{08918B6A-44F6-4935-AE61-A6184A63B04A}" destId="{CA9A6839-8378-44E9-BEB1-D631BC7DC97F}" srcOrd="4" destOrd="0" presId="urn:microsoft.com/office/officeart/2018/2/layout/IconCircleList"/>
    <dgm:cxn modelId="{5410A722-B627-42DD-B8BC-4142FE3D403B}" type="presParOf" srcId="{CA9A6839-8378-44E9-BEB1-D631BC7DC97F}" destId="{626CE038-9628-4065-9209-459126A5CB7F}" srcOrd="0" destOrd="0" presId="urn:microsoft.com/office/officeart/2018/2/layout/IconCircleList"/>
    <dgm:cxn modelId="{71D24564-DDA5-4479-A380-02E19FD2F9AD}" type="presParOf" srcId="{CA9A6839-8378-44E9-BEB1-D631BC7DC97F}" destId="{80CD243B-EB03-4B90-9DCB-90C2730C6F7D}" srcOrd="1" destOrd="0" presId="urn:microsoft.com/office/officeart/2018/2/layout/IconCircleList"/>
    <dgm:cxn modelId="{581557BD-3CD1-479D-8740-39EC46E92E7A}" type="presParOf" srcId="{CA9A6839-8378-44E9-BEB1-D631BC7DC97F}" destId="{4B92CCAC-4FB8-4603-9E48-063AD86DED64}" srcOrd="2" destOrd="0" presId="urn:microsoft.com/office/officeart/2018/2/layout/IconCircleList"/>
    <dgm:cxn modelId="{9D3D56BF-5D60-4BCD-BB95-2C6954623A50}" type="presParOf" srcId="{CA9A6839-8378-44E9-BEB1-D631BC7DC97F}" destId="{0ECBAA59-FA68-46CE-8CC6-6CAA987FD058}" srcOrd="3" destOrd="0" presId="urn:microsoft.com/office/officeart/2018/2/layout/IconCircleList"/>
    <dgm:cxn modelId="{D8FC297A-446D-462D-95B0-12DD70EDA312}" type="presParOf" srcId="{08918B6A-44F6-4935-AE61-A6184A63B04A}" destId="{768B575C-B5C7-4DDB-8EFF-909222C85D23}" srcOrd="5" destOrd="0" presId="urn:microsoft.com/office/officeart/2018/2/layout/IconCircleList"/>
    <dgm:cxn modelId="{2D092963-0D67-445D-B059-2502696A67A3}" type="presParOf" srcId="{08918B6A-44F6-4935-AE61-A6184A63B04A}" destId="{E7CD3530-C8CA-4236-A10C-2776BF0C6221}" srcOrd="6" destOrd="0" presId="urn:microsoft.com/office/officeart/2018/2/layout/IconCircleList"/>
    <dgm:cxn modelId="{AD46E16C-E390-4DA4-8202-C115E59E5683}" type="presParOf" srcId="{E7CD3530-C8CA-4236-A10C-2776BF0C6221}" destId="{EF390E68-C2AB-4DAB-AE3B-294ABF584B7C}" srcOrd="0" destOrd="0" presId="urn:microsoft.com/office/officeart/2018/2/layout/IconCircleList"/>
    <dgm:cxn modelId="{5DD26074-C631-41E9-AD5E-0E2D095B6DB5}" type="presParOf" srcId="{E7CD3530-C8CA-4236-A10C-2776BF0C6221}" destId="{A8C5136B-83E0-40FA-BF57-7594F65F88A3}" srcOrd="1" destOrd="0" presId="urn:microsoft.com/office/officeart/2018/2/layout/IconCircleList"/>
    <dgm:cxn modelId="{084D8B3A-04E5-4501-A3E7-260813053CF2}" type="presParOf" srcId="{E7CD3530-C8CA-4236-A10C-2776BF0C6221}" destId="{17390297-9CA4-4550-B668-345A532B8DF1}" srcOrd="2" destOrd="0" presId="urn:microsoft.com/office/officeart/2018/2/layout/IconCircleList"/>
    <dgm:cxn modelId="{6622B597-3846-4CE8-81C8-6FAD209ED75E}" type="presParOf" srcId="{E7CD3530-C8CA-4236-A10C-2776BF0C6221}" destId="{F48371AF-0C50-4449-9404-AB15683B499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10658F-5511-414E-B827-7221AA50EF34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3F72C88-A4A2-477C-B80A-E0BF6A0239EC}">
      <dgm:prSet/>
      <dgm:spPr/>
      <dgm:t>
        <a:bodyPr/>
        <a:lstStyle/>
        <a:p>
          <a:r>
            <a:rPr lang="en-US"/>
            <a:t>Collect data (APIs, IoT, logs)</a:t>
          </a:r>
        </a:p>
      </dgm:t>
    </dgm:pt>
    <dgm:pt modelId="{DEB638BE-07BD-4A10-960F-70CE8389D7B6}" type="parTrans" cxnId="{91F7D401-0B5D-49E6-96BE-9D644857A346}">
      <dgm:prSet/>
      <dgm:spPr/>
      <dgm:t>
        <a:bodyPr/>
        <a:lstStyle/>
        <a:p>
          <a:endParaRPr lang="en-US"/>
        </a:p>
      </dgm:t>
    </dgm:pt>
    <dgm:pt modelId="{625307FA-C575-4E9A-AFEC-749F2C6EC4B3}" type="sibTrans" cxnId="{91F7D401-0B5D-49E6-96BE-9D644857A346}">
      <dgm:prSet/>
      <dgm:spPr/>
      <dgm:t>
        <a:bodyPr/>
        <a:lstStyle/>
        <a:p>
          <a:endParaRPr lang="en-US"/>
        </a:p>
      </dgm:t>
    </dgm:pt>
    <dgm:pt modelId="{D4F1EA48-A307-4A45-8780-9CEF9E7890D9}">
      <dgm:prSet/>
      <dgm:spPr/>
      <dgm:t>
        <a:bodyPr/>
        <a:lstStyle/>
        <a:p>
          <a:r>
            <a:rPr lang="en-US"/>
            <a:t>Store in cloud (S3, Azure Blob)</a:t>
          </a:r>
        </a:p>
      </dgm:t>
    </dgm:pt>
    <dgm:pt modelId="{BF033A37-1D60-407D-A1D0-D82395A4C036}" type="parTrans" cxnId="{D350D831-E243-4783-9095-FDED078D8A8A}">
      <dgm:prSet/>
      <dgm:spPr/>
      <dgm:t>
        <a:bodyPr/>
        <a:lstStyle/>
        <a:p>
          <a:endParaRPr lang="en-US"/>
        </a:p>
      </dgm:t>
    </dgm:pt>
    <dgm:pt modelId="{E034CD7E-7D09-479C-8490-FD25957F3AB1}" type="sibTrans" cxnId="{D350D831-E243-4783-9095-FDED078D8A8A}">
      <dgm:prSet/>
      <dgm:spPr/>
      <dgm:t>
        <a:bodyPr/>
        <a:lstStyle/>
        <a:p>
          <a:endParaRPr lang="en-US"/>
        </a:p>
      </dgm:t>
    </dgm:pt>
    <dgm:pt modelId="{F1010D88-A4E4-466B-A8AA-267329C59C07}">
      <dgm:prSet/>
      <dgm:spPr/>
      <dgm:t>
        <a:bodyPr/>
        <a:lstStyle/>
        <a:p>
          <a:r>
            <a:rPr lang="en-US"/>
            <a:t>Process using ETL tools (Glue, Dataflow)</a:t>
          </a:r>
        </a:p>
      </dgm:t>
    </dgm:pt>
    <dgm:pt modelId="{495C6428-2955-4424-A41C-F62FC2230542}" type="parTrans" cxnId="{52E96FDA-511E-4ECB-8BDC-C14B4C8291B6}">
      <dgm:prSet/>
      <dgm:spPr/>
      <dgm:t>
        <a:bodyPr/>
        <a:lstStyle/>
        <a:p>
          <a:endParaRPr lang="en-US"/>
        </a:p>
      </dgm:t>
    </dgm:pt>
    <dgm:pt modelId="{123E44CD-5C66-4917-937C-4B32D1E99C38}" type="sibTrans" cxnId="{52E96FDA-511E-4ECB-8BDC-C14B4C8291B6}">
      <dgm:prSet/>
      <dgm:spPr/>
      <dgm:t>
        <a:bodyPr/>
        <a:lstStyle/>
        <a:p>
          <a:endParaRPr lang="en-US"/>
        </a:p>
      </dgm:t>
    </dgm:pt>
    <dgm:pt modelId="{60D9F385-0342-4AD5-9C52-AA07154BD996}">
      <dgm:prSet/>
      <dgm:spPr/>
      <dgm:t>
        <a:bodyPr/>
        <a:lstStyle/>
        <a:p>
          <a:r>
            <a:rPr lang="en-US"/>
            <a:t>Analyze with SQL/Python notebooks (BigQuery, Databricks)</a:t>
          </a:r>
        </a:p>
      </dgm:t>
    </dgm:pt>
    <dgm:pt modelId="{6587FF4E-CBC0-4E75-A168-5DA1F3C3DE2B}" type="parTrans" cxnId="{14867D97-66A2-4B64-9E15-A167EE973009}">
      <dgm:prSet/>
      <dgm:spPr/>
      <dgm:t>
        <a:bodyPr/>
        <a:lstStyle/>
        <a:p>
          <a:endParaRPr lang="en-US"/>
        </a:p>
      </dgm:t>
    </dgm:pt>
    <dgm:pt modelId="{88832C89-D22C-470E-B2C5-EFB6BA958F13}" type="sibTrans" cxnId="{14867D97-66A2-4B64-9E15-A167EE973009}">
      <dgm:prSet/>
      <dgm:spPr/>
      <dgm:t>
        <a:bodyPr/>
        <a:lstStyle/>
        <a:p>
          <a:endParaRPr lang="en-US"/>
        </a:p>
      </dgm:t>
    </dgm:pt>
    <dgm:pt modelId="{D72CCEB5-6C9C-4214-8134-0EBB777514C1}">
      <dgm:prSet/>
      <dgm:spPr/>
      <dgm:t>
        <a:bodyPr/>
        <a:lstStyle/>
        <a:p>
          <a:r>
            <a:rPr lang="en-US"/>
            <a:t>Visualize with BI tools (Tableau, Power BI)</a:t>
          </a:r>
        </a:p>
      </dgm:t>
    </dgm:pt>
    <dgm:pt modelId="{C5489424-D289-4DFD-B0AF-261CA630F5CF}" type="parTrans" cxnId="{73603CAB-21C0-49BB-99F4-FDBEC13224E2}">
      <dgm:prSet/>
      <dgm:spPr/>
      <dgm:t>
        <a:bodyPr/>
        <a:lstStyle/>
        <a:p>
          <a:endParaRPr lang="en-US"/>
        </a:p>
      </dgm:t>
    </dgm:pt>
    <dgm:pt modelId="{C0CA4214-0386-4721-AA0E-FDDA09F9A5A9}" type="sibTrans" cxnId="{73603CAB-21C0-49BB-99F4-FDBEC13224E2}">
      <dgm:prSet/>
      <dgm:spPr/>
      <dgm:t>
        <a:bodyPr/>
        <a:lstStyle/>
        <a:p>
          <a:endParaRPr lang="en-US"/>
        </a:p>
      </dgm:t>
    </dgm:pt>
    <dgm:pt modelId="{767ADC05-57E6-46BF-B047-8BF57EBBCF75}" type="pres">
      <dgm:prSet presAssocID="{C810658F-5511-414E-B827-7221AA50EF34}" presName="Name0" presStyleCnt="0">
        <dgm:presLayoutVars>
          <dgm:dir/>
          <dgm:resizeHandles val="exact"/>
        </dgm:presLayoutVars>
      </dgm:prSet>
      <dgm:spPr/>
    </dgm:pt>
    <dgm:pt modelId="{D77F7032-9AFD-4712-B172-2A4C46E3C9B4}" type="pres">
      <dgm:prSet presAssocID="{B3F72C88-A4A2-477C-B80A-E0BF6A0239EC}" presName="node" presStyleLbl="node1" presStyleIdx="0" presStyleCnt="5">
        <dgm:presLayoutVars>
          <dgm:bulletEnabled val="1"/>
        </dgm:presLayoutVars>
      </dgm:prSet>
      <dgm:spPr/>
    </dgm:pt>
    <dgm:pt modelId="{F819FDD5-5DCF-4FFE-A2F3-F1239B696D55}" type="pres">
      <dgm:prSet presAssocID="{625307FA-C575-4E9A-AFEC-749F2C6EC4B3}" presName="sibTrans" presStyleLbl="sibTrans1D1" presStyleIdx="0" presStyleCnt="4"/>
      <dgm:spPr/>
    </dgm:pt>
    <dgm:pt modelId="{32676362-4392-4C5A-8734-BCAE93CED4DD}" type="pres">
      <dgm:prSet presAssocID="{625307FA-C575-4E9A-AFEC-749F2C6EC4B3}" presName="connectorText" presStyleLbl="sibTrans1D1" presStyleIdx="0" presStyleCnt="4"/>
      <dgm:spPr/>
    </dgm:pt>
    <dgm:pt modelId="{2DA81A9D-6FE1-4736-9F2B-9F2037C50F31}" type="pres">
      <dgm:prSet presAssocID="{D4F1EA48-A307-4A45-8780-9CEF9E7890D9}" presName="node" presStyleLbl="node1" presStyleIdx="1" presStyleCnt="5">
        <dgm:presLayoutVars>
          <dgm:bulletEnabled val="1"/>
        </dgm:presLayoutVars>
      </dgm:prSet>
      <dgm:spPr/>
    </dgm:pt>
    <dgm:pt modelId="{ECE33D1D-959F-48E9-97A2-08B83E35B5DA}" type="pres">
      <dgm:prSet presAssocID="{E034CD7E-7D09-479C-8490-FD25957F3AB1}" presName="sibTrans" presStyleLbl="sibTrans1D1" presStyleIdx="1" presStyleCnt="4"/>
      <dgm:spPr/>
    </dgm:pt>
    <dgm:pt modelId="{B4284E55-E4F3-4F67-A117-213DAF940396}" type="pres">
      <dgm:prSet presAssocID="{E034CD7E-7D09-479C-8490-FD25957F3AB1}" presName="connectorText" presStyleLbl="sibTrans1D1" presStyleIdx="1" presStyleCnt="4"/>
      <dgm:spPr/>
    </dgm:pt>
    <dgm:pt modelId="{67ADE975-1133-49C4-9DEE-49B0B33644B3}" type="pres">
      <dgm:prSet presAssocID="{F1010D88-A4E4-466B-A8AA-267329C59C07}" presName="node" presStyleLbl="node1" presStyleIdx="2" presStyleCnt="5">
        <dgm:presLayoutVars>
          <dgm:bulletEnabled val="1"/>
        </dgm:presLayoutVars>
      </dgm:prSet>
      <dgm:spPr/>
    </dgm:pt>
    <dgm:pt modelId="{EF24E79C-9953-4656-9F2D-2E980E1178E9}" type="pres">
      <dgm:prSet presAssocID="{123E44CD-5C66-4917-937C-4B32D1E99C38}" presName="sibTrans" presStyleLbl="sibTrans1D1" presStyleIdx="2" presStyleCnt="4"/>
      <dgm:spPr/>
    </dgm:pt>
    <dgm:pt modelId="{5AFE614F-5575-4F4D-85F6-45B423384FF3}" type="pres">
      <dgm:prSet presAssocID="{123E44CD-5C66-4917-937C-4B32D1E99C38}" presName="connectorText" presStyleLbl="sibTrans1D1" presStyleIdx="2" presStyleCnt="4"/>
      <dgm:spPr/>
    </dgm:pt>
    <dgm:pt modelId="{BED4E955-D346-4919-9D4F-E6160E168545}" type="pres">
      <dgm:prSet presAssocID="{60D9F385-0342-4AD5-9C52-AA07154BD996}" presName="node" presStyleLbl="node1" presStyleIdx="3" presStyleCnt="5">
        <dgm:presLayoutVars>
          <dgm:bulletEnabled val="1"/>
        </dgm:presLayoutVars>
      </dgm:prSet>
      <dgm:spPr/>
    </dgm:pt>
    <dgm:pt modelId="{F669E156-5DA9-4B91-88F9-B64F624DB03D}" type="pres">
      <dgm:prSet presAssocID="{88832C89-D22C-470E-B2C5-EFB6BA958F13}" presName="sibTrans" presStyleLbl="sibTrans1D1" presStyleIdx="3" presStyleCnt="4"/>
      <dgm:spPr/>
    </dgm:pt>
    <dgm:pt modelId="{AEF5432D-8267-4148-8F63-CE7C302A56FD}" type="pres">
      <dgm:prSet presAssocID="{88832C89-D22C-470E-B2C5-EFB6BA958F13}" presName="connectorText" presStyleLbl="sibTrans1D1" presStyleIdx="3" presStyleCnt="4"/>
      <dgm:spPr/>
    </dgm:pt>
    <dgm:pt modelId="{C2E1A833-A4FB-4241-AE87-D237C09443FB}" type="pres">
      <dgm:prSet presAssocID="{D72CCEB5-6C9C-4214-8134-0EBB777514C1}" presName="node" presStyleLbl="node1" presStyleIdx="4" presStyleCnt="5">
        <dgm:presLayoutVars>
          <dgm:bulletEnabled val="1"/>
        </dgm:presLayoutVars>
      </dgm:prSet>
      <dgm:spPr/>
    </dgm:pt>
  </dgm:ptLst>
  <dgm:cxnLst>
    <dgm:cxn modelId="{91F7D401-0B5D-49E6-96BE-9D644857A346}" srcId="{C810658F-5511-414E-B827-7221AA50EF34}" destId="{B3F72C88-A4A2-477C-B80A-E0BF6A0239EC}" srcOrd="0" destOrd="0" parTransId="{DEB638BE-07BD-4A10-960F-70CE8389D7B6}" sibTransId="{625307FA-C575-4E9A-AFEC-749F2C6EC4B3}"/>
    <dgm:cxn modelId="{EF7BEB0C-EA26-41F9-8747-2A9F6C74F014}" type="presOf" srcId="{123E44CD-5C66-4917-937C-4B32D1E99C38}" destId="{5AFE614F-5575-4F4D-85F6-45B423384FF3}" srcOrd="1" destOrd="0" presId="urn:microsoft.com/office/officeart/2016/7/layout/RepeatingBendingProcessNew"/>
    <dgm:cxn modelId="{EA659B0F-503F-44A9-B142-F765D8536CDD}" type="presOf" srcId="{E034CD7E-7D09-479C-8490-FD25957F3AB1}" destId="{ECE33D1D-959F-48E9-97A2-08B83E35B5DA}" srcOrd="0" destOrd="0" presId="urn:microsoft.com/office/officeart/2016/7/layout/RepeatingBendingProcessNew"/>
    <dgm:cxn modelId="{72840012-AE4F-48A4-BCBF-2AF6CB76232F}" type="presOf" srcId="{88832C89-D22C-470E-B2C5-EFB6BA958F13}" destId="{F669E156-5DA9-4B91-88F9-B64F624DB03D}" srcOrd="0" destOrd="0" presId="urn:microsoft.com/office/officeart/2016/7/layout/RepeatingBendingProcessNew"/>
    <dgm:cxn modelId="{D350D831-E243-4783-9095-FDED078D8A8A}" srcId="{C810658F-5511-414E-B827-7221AA50EF34}" destId="{D4F1EA48-A307-4A45-8780-9CEF9E7890D9}" srcOrd="1" destOrd="0" parTransId="{BF033A37-1D60-407D-A1D0-D82395A4C036}" sibTransId="{E034CD7E-7D09-479C-8490-FD25957F3AB1}"/>
    <dgm:cxn modelId="{C050313E-BBA7-408E-A719-B47D8E534289}" type="presOf" srcId="{C810658F-5511-414E-B827-7221AA50EF34}" destId="{767ADC05-57E6-46BF-B047-8BF57EBBCF75}" srcOrd="0" destOrd="0" presId="urn:microsoft.com/office/officeart/2016/7/layout/RepeatingBendingProcessNew"/>
    <dgm:cxn modelId="{E30EAA5E-99D5-4164-B9E6-14C21E88FCB6}" type="presOf" srcId="{B3F72C88-A4A2-477C-B80A-E0BF6A0239EC}" destId="{D77F7032-9AFD-4712-B172-2A4C46E3C9B4}" srcOrd="0" destOrd="0" presId="urn:microsoft.com/office/officeart/2016/7/layout/RepeatingBendingProcessNew"/>
    <dgm:cxn modelId="{C86A5264-DA24-49AA-8E2A-6F867BD18F69}" type="presOf" srcId="{625307FA-C575-4E9A-AFEC-749F2C6EC4B3}" destId="{32676362-4392-4C5A-8734-BCAE93CED4DD}" srcOrd="1" destOrd="0" presId="urn:microsoft.com/office/officeart/2016/7/layout/RepeatingBendingProcessNew"/>
    <dgm:cxn modelId="{9059FB45-746E-4D78-93D4-8883619B4EFF}" type="presOf" srcId="{88832C89-D22C-470E-B2C5-EFB6BA958F13}" destId="{AEF5432D-8267-4148-8F63-CE7C302A56FD}" srcOrd="1" destOrd="0" presId="urn:microsoft.com/office/officeart/2016/7/layout/RepeatingBendingProcessNew"/>
    <dgm:cxn modelId="{5ED2F968-8580-4BA1-9A52-2D4ABF73FDBB}" type="presOf" srcId="{E034CD7E-7D09-479C-8490-FD25957F3AB1}" destId="{B4284E55-E4F3-4F67-A117-213DAF940396}" srcOrd="1" destOrd="0" presId="urn:microsoft.com/office/officeart/2016/7/layout/RepeatingBendingProcessNew"/>
    <dgm:cxn modelId="{35E05F4B-508F-4BDD-BDFD-91725DBA7364}" type="presOf" srcId="{F1010D88-A4E4-466B-A8AA-267329C59C07}" destId="{67ADE975-1133-49C4-9DEE-49B0B33644B3}" srcOrd="0" destOrd="0" presId="urn:microsoft.com/office/officeart/2016/7/layout/RepeatingBendingProcessNew"/>
    <dgm:cxn modelId="{C5C9F77E-189F-4042-9B43-CED1A4BF537E}" type="presOf" srcId="{625307FA-C575-4E9A-AFEC-749F2C6EC4B3}" destId="{F819FDD5-5DCF-4FFE-A2F3-F1239B696D55}" srcOrd="0" destOrd="0" presId="urn:microsoft.com/office/officeart/2016/7/layout/RepeatingBendingProcessNew"/>
    <dgm:cxn modelId="{14867D97-66A2-4B64-9E15-A167EE973009}" srcId="{C810658F-5511-414E-B827-7221AA50EF34}" destId="{60D9F385-0342-4AD5-9C52-AA07154BD996}" srcOrd="3" destOrd="0" parTransId="{6587FF4E-CBC0-4E75-A168-5DA1F3C3DE2B}" sibTransId="{88832C89-D22C-470E-B2C5-EFB6BA958F13}"/>
    <dgm:cxn modelId="{6E7D959B-0848-4A7E-9F31-45A11E12BF68}" type="presOf" srcId="{D4F1EA48-A307-4A45-8780-9CEF9E7890D9}" destId="{2DA81A9D-6FE1-4736-9F2B-9F2037C50F31}" srcOrd="0" destOrd="0" presId="urn:microsoft.com/office/officeart/2016/7/layout/RepeatingBendingProcessNew"/>
    <dgm:cxn modelId="{1AB243A8-F733-4BB8-8185-F8A06D74A25A}" type="presOf" srcId="{D72CCEB5-6C9C-4214-8134-0EBB777514C1}" destId="{C2E1A833-A4FB-4241-AE87-D237C09443FB}" srcOrd="0" destOrd="0" presId="urn:microsoft.com/office/officeart/2016/7/layout/RepeatingBendingProcessNew"/>
    <dgm:cxn modelId="{73603CAB-21C0-49BB-99F4-FDBEC13224E2}" srcId="{C810658F-5511-414E-B827-7221AA50EF34}" destId="{D72CCEB5-6C9C-4214-8134-0EBB777514C1}" srcOrd="4" destOrd="0" parTransId="{C5489424-D289-4DFD-B0AF-261CA630F5CF}" sibTransId="{C0CA4214-0386-4721-AA0E-FDDA09F9A5A9}"/>
    <dgm:cxn modelId="{52E96FDA-511E-4ECB-8BDC-C14B4C8291B6}" srcId="{C810658F-5511-414E-B827-7221AA50EF34}" destId="{F1010D88-A4E4-466B-A8AA-267329C59C07}" srcOrd="2" destOrd="0" parTransId="{495C6428-2955-4424-A41C-F62FC2230542}" sibTransId="{123E44CD-5C66-4917-937C-4B32D1E99C38}"/>
    <dgm:cxn modelId="{8AA383E3-0AA7-4574-BF23-F176259DA4C9}" type="presOf" srcId="{123E44CD-5C66-4917-937C-4B32D1E99C38}" destId="{EF24E79C-9953-4656-9F2D-2E980E1178E9}" srcOrd="0" destOrd="0" presId="urn:microsoft.com/office/officeart/2016/7/layout/RepeatingBendingProcessNew"/>
    <dgm:cxn modelId="{3DBBE4FF-E939-44E6-9694-2D430FFB6248}" type="presOf" srcId="{60D9F385-0342-4AD5-9C52-AA07154BD996}" destId="{BED4E955-D346-4919-9D4F-E6160E168545}" srcOrd="0" destOrd="0" presId="urn:microsoft.com/office/officeart/2016/7/layout/RepeatingBendingProcessNew"/>
    <dgm:cxn modelId="{3F3B8A59-9C12-408D-A4E3-E729B25F27F4}" type="presParOf" srcId="{767ADC05-57E6-46BF-B047-8BF57EBBCF75}" destId="{D77F7032-9AFD-4712-B172-2A4C46E3C9B4}" srcOrd="0" destOrd="0" presId="urn:microsoft.com/office/officeart/2016/7/layout/RepeatingBendingProcessNew"/>
    <dgm:cxn modelId="{7025C36B-93C2-42E6-BA0C-739F12813B85}" type="presParOf" srcId="{767ADC05-57E6-46BF-B047-8BF57EBBCF75}" destId="{F819FDD5-5DCF-4FFE-A2F3-F1239B696D55}" srcOrd="1" destOrd="0" presId="urn:microsoft.com/office/officeart/2016/7/layout/RepeatingBendingProcessNew"/>
    <dgm:cxn modelId="{12543FB5-F819-4E58-B091-954ECF59C91A}" type="presParOf" srcId="{F819FDD5-5DCF-4FFE-A2F3-F1239B696D55}" destId="{32676362-4392-4C5A-8734-BCAE93CED4DD}" srcOrd="0" destOrd="0" presId="urn:microsoft.com/office/officeart/2016/7/layout/RepeatingBendingProcessNew"/>
    <dgm:cxn modelId="{CD37C3EF-6BA3-4F03-B24D-F96332551082}" type="presParOf" srcId="{767ADC05-57E6-46BF-B047-8BF57EBBCF75}" destId="{2DA81A9D-6FE1-4736-9F2B-9F2037C50F31}" srcOrd="2" destOrd="0" presId="urn:microsoft.com/office/officeart/2016/7/layout/RepeatingBendingProcessNew"/>
    <dgm:cxn modelId="{2A5AF777-CC83-40BE-929C-7CDAD84EB774}" type="presParOf" srcId="{767ADC05-57E6-46BF-B047-8BF57EBBCF75}" destId="{ECE33D1D-959F-48E9-97A2-08B83E35B5DA}" srcOrd="3" destOrd="0" presId="urn:microsoft.com/office/officeart/2016/7/layout/RepeatingBendingProcessNew"/>
    <dgm:cxn modelId="{69C6BC44-C711-4A14-BE77-E4700F8FBA0E}" type="presParOf" srcId="{ECE33D1D-959F-48E9-97A2-08B83E35B5DA}" destId="{B4284E55-E4F3-4F67-A117-213DAF940396}" srcOrd="0" destOrd="0" presId="urn:microsoft.com/office/officeart/2016/7/layout/RepeatingBendingProcessNew"/>
    <dgm:cxn modelId="{84B1BE44-C92E-4F65-B490-A4BCF2A0B61F}" type="presParOf" srcId="{767ADC05-57E6-46BF-B047-8BF57EBBCF75}" destId="{67ADE975-1133-49C4-9DEE-49B0B33644B3}" srcOrd="4" destOrd="0" presId="urn:microsoft.com/office/officeart/2016/7/layout/RepeatingBendingProcessNew"/>
    <dgm:cxn modelId="{7211308D-4309-4F43-9E64-EF9A5074A4E2}" type="presParOf" srcId="{767ADC05-57E6-46BF-B047-8BF57EBBCF75}" destId="{EF24E79C-9953-4656-9F2D-2E980E1178E9}" srcOrd="5" destOrd="0" presId="urn:microsoft.com/office/officeart/2016/7/layout/RepeatingBendingProcessNew"/>
    <dgm:cxn modelId="{BC6E54CA-8FF6-454D-B6E4-2C9F5855C45B}" type="presParOf" srcId="{EF24E79C-9953-4656-9F2D-2E980E1178E9}" destId="{5AFE614F-5575-4F4D-85F6-45B423384FF3}" srcOrd="0" destOrd="0" presId="urn:microsoft.com/office/officeart/2016/7/layout/RepeatingBendingProcessNew"/>
    <dgm:cxn modelId="{EB99F725-8F52-4625-8E88-E75B4FE83CED}" type="presParOf" srcId="{767ADC05-57E6-46BF-B047-8BF57EBBCF75}" destId="{BED4E955-D346-4919-9D4F-E6160E168545}" srcOrd="6" destOrd="0" presId="urn:microsoft.com/office/officeart/2016/7/layout/RepeatingBendingProcessNew"/>
    <dgm:cxn modelId="{AAD80D5F-CC38-4BF5-B750-B38D576244D7}" type="presParOf" srcId="{767ADC05-57E6-46BF-B047-8BF57EBBCF75}" destId="{F669E156-5DA9-4B91-88F9-B64F624DB03D}" srcOrd="7" destOrd="0" presId="urn:microsoft.com/office/officeart/2016/7/layout/RepeatingBendingProcessNew"/>
    <dgm:cxn modelId="{069254B4-49DF-4CE5-B0F4-E96A9E11EFA1}" type="presParOf" srcId="{F669E156-5DA9-4B91-88F9-B64F624DB03D}" destId="{AEF5432D-8267-4148-8F63-CE7C302A56FD}" srcOrd="0" destOrd="0" presId="urn:microsoft.com/office/officeart/2016/7/layout/RepeatingBendingProcessNew"/>
    <dgm:cxn modelId="{7335EDCA-7C0C-495F-8068-AD9EF96BA770}" type="presParOf" srcId="{767ADC05-57E6-46BF-B047-8BF57EBBCF75}" destId="{C2E1A833-A4FB-4241-AE87-D237C09443FB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31E2D-F071-49E4-B47C-90F6069002D4}">
      <dsp:nvSpPr>
        <dsp:cNvPr id="0" name=""/>
        <dsp:cNvSpPr/>
      </dsp:nvSpPr>
      <dsp:spPr>
        <a:xfrm>
          <a:off x="0" y="1832"/>
          <a:ext cx="396874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4AB153-07B1-43BA-8F9D-3DFD3A7E88C9}">
      <dsp:nvSpPr>
        <dsp:cNvPr id="0" name=""/>
        <dsp:cNvSpPr/>
      </dsp:nvSpPr>
      <dsp:spPr>
        <a:xfrm>
          <a:off x="0" y="1832"/>
          <a:ext cx="3968747" cy="1249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On-demand access to computing resources via the internet</a:t>
          </a:r>
        </a:p>
      </dsp:txBody>
      <dsp:txXfrm>
        <a:off x="0" y="1832"/>
        <a:ext cx="3968747" cy="1249728"/>
      </dsp:txXfrm>
    </dsp:sp>
    <dsp:sp modelId="{86D2DEF8-3F2A-435C-815E-E512811A31E1}">
      <dsp:nvSpPr>
        <dsp:cNvPr id="0" name=""/>
        <dsp:cNvSpPr/>
      </dsp:nvSpPr>
      <dsp:spPr>
        <a:xfrm>
          <a:off x="0" y="1251560"/>
          <a:ext cx="3968747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43B72-E13F-4B9A-AA57-E9A121EEA681}">
      <dsp:nvSpPr>
        <dsp:cNvPr id="0" name=""/>
        <dsp:cNvSpPr/>
      </dsp:nvSpPr>
      <dsp:spPr>
        <a:xfrm>
          <a:off x="0" y="1251560"/>
          <a:ext cx="3968747" cy="1249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Eliminates need for local infrastructure</a:t>
          </a:r>
        </a:p>
      </dsp:txBody>
      <dsp:txXfrm>
        <a:off x="0" y="1251560"/>
        <a:ext cx="3968747" cy="1249728"/>
      </dsp:txXfrm>
    </dsp:sp>
    <dsp:sp modelId="{B7187E01-E267-49CC-A4CE-AFE52D91F4C5}">
      <dsp:nvSpPr>
        <dsp:cNvPr id="0" name=""/>
        <dsp:cNvSpPr/>
      </dsp:nvSpPr>
      <dsp:spPr>
        <a:xfrm>
          <a:off x="0" y="2501288"/>
          <a:ext cx="3968747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C181D-C780-4A30-937C-A15DA6A61EF3}">
      <dsp:nvSpPr>
        <dsp:cNvPr id="0" name=""/>
        <dsp:cNvSpPr/>
      </dsp:nvSpPr>
      <dsp:spPr>
        <a:xfrm>
          <a:off x="0" y="2501288"/>
          <a:ext cx="3968747" cy="1249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Offers scalability, reliability, and flexibility</a:t>
          </a:r>
        </a:p>
      </dsp:txBody>
      <dsp:txXfrm>
        <a:off x="0" y="2501288"/>
        <a:ext cx="3968747" cy="12497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A79D48-7D76-4BB0-8FBE-166FD1CBE6EA}">
      <dsp:nvSpPr>
        <dsp:cNvPr id="0" name=""/>
        <dsp:cNvSpPr/>
      </dsp:nvSpPr>
      <dsp:spPr>
        <a:xfrm>
          <a:off x="0" y="3278"/>
          <a:ext cx="3485179" cy="10339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5FD4B3-85AF-49C0-AC7B-A76F9BF2E9B1}">
      <dsp:nvSpPr>
        <dsp:cNvPr id="0" name=""/>
        <dsp:cNvSpPr/>
      </dsp:nvSpPr>
      <dsp:spPr>
        <a:xfrm>
          <a:off x="312762" y="235911"/>
          <a:ext cx="569214" cy="56865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751950-88E9-43CB-B123-7000FC1A9C03}">
      <dsp:nvSpPr>
        <dsp:cNvPr id="0" name=""/>
        <dsp:cNvSpPr/>
      </dsp:nvSpPr>
      <dsp:spPr>
        <a:xfrm>
          <a:off x="1194738" y="3278"/>
          <a:ext cx="2243631" cy="1034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531" tIns="109531" rIns="109531" bIns="10953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Data Storage: Data lakes &amp; warehouses (S3, Azure Data Lake, BigQuery)</a:t>
          </a:r>
        </a:p>
      </dsp:txBody>
      <dsp:txXfrm>
        <a:off x="1194738" y="3278"/>
        <a:ext cx="2243631" cy="1034934"/>
      </dsp:txXfrm>
    </dsp:sp>
    <dsp:sp modelId="{8990BD7C-826E-4D9E-B957-4DEECD873ED0}">
      <dsp:nvSpPr>
        <dsp:cNvPr id="0" name=""/>
        <dsp:cNvSpPr/>
      </dsp:nvSpPr>
      <dsp:spPr>
        <a:xfrm>
          <a:off x="0" y="1289107"/>
          <a:ext cx="3485179" cy="10339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9FC1E-DD30-4C04-84B1-684367546F9F}">
      <dsp:nvSpPr>
        <dsp:cNvPr id="0" name=""/>
        <dsp:cNvSpPr/>
      </dsp:nvSpPr>
      <dsp:spPr>
        <a:xfrm>
          <a:off x="312762" y="1521740"/>
          <a:ext cx="569214" cy="56865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07F23E-1670-416A-953D-225302ECFA6B}">
      <dsp:nvSpPr>
        <dsp:cNvPr id="0" name=""/>
        <dsp:cNvSpPr/>
      </dsp:nvSpPr>
      <dsp:spPr>
        <a:xfrm>
          <a:off x="1194738" y="1289107"/>
          <a:ext cx="2243631" cy="1034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531" tIns="109531" rIns="109531" bIns="10953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Data Processing: ETL pipelines (AWS Glue, Databricks, Azure Data Factory)</a:t>
          </a:r>
        </a:p>
      </dsp:txBody>
      <dsp:txXfrm>
        <a:off x="1194738" y="1289107"/>
        <a:ext cx="2243631" cy="1034934"/>
      </dsp:txXfrm>
    </dsp:sp>
    <dsp:sp modelId="{17A90B9E-8040-425A-B761-719367DC4536}">
      <dsp:nvSpPr>
        <dsp:cNvPr id="0" name=""/>
        <dsp:cNvSpPr/>
      </dsp:nvSpPr>
      <dsp:spPr>
        <a:xfrm>
          <a:off x="0" y="2574935"/>
          <a:ext cx="3485179" cy="10339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57A5C-D813-4C7E-B7E9-708355360CD0}">
      <dsp:nvSpPr>
        <dsp:cNvPr id="0" name=""/>
        <dsp:cNvSpPr/>
      </dsp:nvSpPr>
      <dsp:spPr>
        <a:xfrm>
          <a:off x="312762" y="2807568"/>
          <a:ext cx="569214" cy="56865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965AA9-E223-4C55-ADF3-1B1122C5112B}">
      <dsp:nvSpPr>
        <dsp:cNvPr id="0" name=""/>
        <dsp:cNvSpPr/>
      </dsp:nvSpPr>
      <dsp:spPr>
        <a:xfrm>
          <a:off x="1194738" y="2574935"/>
          <a:ext cx="2243631" cy="1034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531" tIns="109531" rIns="109531" bIns="10953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Data Analytics: Querying &amp; reporting (BigQuery, Athena, Synapse)</a:t>
          </a:r>
        </a:p>
      </dsp:txBody>
      <dsp:txXfrm>
        <a:off x="1194738" y="2574935"/>
        <a:ext cx="2243631" cy="10349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47680-52E7-4A60-9689-B079C7C4B220}">
      <dsp:nvSpPr>
        <dsp:cNvPr id="0" name=""/>
        <dsp:cNvSpPr/>
      </dsp:nvSpPr>
      <dsp:spPr>
        <a:xfrm>
          <a:off x="518185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C90111-1DA6-4A33-9905-F1DD31F96D73}">
      <dsp:nvSpPr>
        <dsp:cNvPr id="0" name=""/>
        <dsp:cNvSpPr/>
      </dsp:nvSpPr>
      <dsp:spPr>
        <a:xfrm>
          <a:off x="832623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76401-52CD-4364-A955-85C7CACBD595}">
      <dsp:nvSpPr>
        <dsp:cNvPr id="0" name=""/>
        <dsp:cNvSpPr/>
      </dsp:nvSpPr>
      <dsp:spPr>
        <a:xfrm>
          <a:off x="46529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Machine Learning Integration 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(AWS SageMaker, Google Vertex AI)</a:t>
          </a:r>
        </a:p>
      </dsp:txBody>
      <dsp:txXfrm>
        <a:off x="46529" y="2452202"/>
        <a:ext cx="2418750" cy="720000"/>
      </dsp:txXfrm>
    </dsp:sp>
    <dsp:sp modelId="{4AB2230F-5D29-4DFF-89A2-C9DBA9E02763}">
      <dsp:nvSpPr>
        <dsp:cNvPr id="0" name=""/>
        <dsp:cNvSpPr/>
      </dsp:nvSpPr>
      <dsp:spPr>
        <a:xfrm>
          <a:off x="3360216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B00619-551E-4B10-BC02-DBCE1FBD6983}">
      <dsp:nvSpPr>
        <dsp:cNvPr id="0" name=""/>
        <dsp:cNvSpPr/>
      </dsp:nvSpPr>
      <dsp:spPr>
        <a:xfrm>
          <a:off x="3674654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BAF8E-9FC3-49F7-91E2-8ED7E24C0892}">
      <dsp:nvSpPr>
        <dsp:cNvPr id="0" name=""/>
        <dsp:cNvSpPr/>
      </dsp:nvSpPr>
      <dsp:spPr>
        <a:xfrm>
          <a:off x="2888560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Real-time Data Streaming (AWS Kinesis, Azure Stream Analytics)</a:t>
          </a:r>
        </a:p>
      </dsp:txBody>
      <dsp:txXfrm>
        <a:off x="2888560" y="2452202"/>
        <a:ext cx="2418750" cy="720000"/>
      </dsp:txXfrm>
    </dsp:sp>
    <dsp:sp modelId="{40349F85-5FC7-49AC-BDA7-0CC9CAD0AD4C}">
      <dsp:nvSpPr>
        <dsp:cNvPr id="0" name=""/>
        <dsp:cNvSpPr/>
      </dsp:nvSpPr>
      <dsp:spPr>
        <a:xfrm>
          <a:off x="6202248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CF9596-AB4C-4DC1-BA3E-539F3CD77CA3}">
      <dsp:nvSpPr>
        <dsp:cNvPr id="0" name=""/>
        <dsp:cNvSpPr/>
      </dsp:nvSpPr>
      <dsp:spPr>
        <a:xfrm>
          <a:off x="6516685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B0873-55CC-45B4-9163-777D62CB033C}">
      <dsp:nvSpPr>
        <dsp:cNvPr id="0" name=""/>
        <dsp:cNvSpPr/>
      </dsp:nvSpPr>
      <dsp:spPr>
        <a:xfrm>
          <a:off x="5730591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Predictive Analytics &amp; Automation</a:t>
          </a:r>
        </a:p>
      </dsp:txBody>
      <dsp:txXfrm>
        <a:off x="5730591" y="2452202"/>
        <a:ext cx="24187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0E89B-A6B0-445D-B55D-AE5B79C1706B}">
      <dsp:nvSpPr>
        <dsp:cNvPr id="0" name=""/>
        <dsp:cNvSpPr/>
      </dsp:nvSpPr>
      <dsp:spPr>
        <a:xfrm>
          <a:off x="18535" y="450978"/>
          <a:ext cx="1080124" cy="10801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613ABE-F384-46EF-B03E-E95B9B8381C7}">
      <dsp:nvSpPr>
        <dsp:cNvPr id="0" name=""/>
        <dsp:cNvSpPr/>
      </dsp:nvSpPr>
      <dsp:spPr>
        <a:xfrm>
          <a:off x="245361" y="677804"/>
          <a:ext cx="626472" cy="6264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5320E-4484-412D-8282-52BB868BF14E}">
      <dsp:nvSpPr>
        <dsp:cNvPr id="0" name=""/>
        <dsp:cNvSpPr/>
      </dsp:nvSpPr>
      <dsp:spPr>
        <a:xfrm>
          <a:off x="1330115" y="450978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Business Intelligence Dashboards</a:t>
          </a:r>
        </a:p>
      </dsp:txBody>
      <dsp:txXfrm>
        <a:off x="1330115" y="450978"/>
        <a:ext cx="2546008" cy="1080124"/>
      </dsp:txXfrm>
    </dsp:sp>
    <dsp:sp modelId="{8350F5FF-A8CC-4C4D-8DFE-1438A982C574}">
      <dsp:nvSpPr>
        <dsp:cNvPr id="0" name=""/>
        <dsp:cNvSpPr/>
      </dsp:nvSpPr>
      <dsp:spPr>
        <a:xfrm>
          <a:off x="4319746" y="450978"/>
          <a:ext cx="1080124" cy="10801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BA645E-6F5A-4850-9D1E-D4957294E3A1}">
      <dsp:nvSpPr>
        <dsp:cNvPr id="0" name=""/>
        <dsp:cNvSpPr/>
      </dsp:nvSpPr>
      <dsp:spPr>
        <a:xfrm>
          <a:off x="4546573" y="677804"/>
          <a:ext cx="626472" cy="6264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1CF7D-3BC4-42B2-A075-E2B8AFE795FA}">
      <dsp:nvSpPr>
        <dsp:cNvPr id="0" name=""/>
        <dsp:cNvSpPr/>
      </dsp:nvSpPr>
      <dsp:spPr>
        <a:xfrm>
          <a:off x="5631327" y="450978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IoT Data Management</a:t>
          </a:r>
        </a:p>
      </dsp:txBody>
      <dsp:txXfrm>
        <a:off x="5631327" y="450978"/>
        <a:ext cx="2546008" cy="1080124"/>
      </dsp:txXfrm>
    </dsp:sp>
    <dsp:sp modelId="{626CE038-9628-4065-9209-459126A5CB7F}">
      <dsp:nvSpPr>
        <dsp:cNvPr id="0" name=""/>
        <dsp:cNvSpPr/>
      </dsp:nvSpPr>
      <dsp:spPr>
        <a:xfrm>
          <a:off x="18535" y="2158301"/>
          <a:ext cx="1080124" cy="10801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CD243B-EB03-4B90-9DCB-90C2730C6F7D}">
      <dsp:nvSpPr>
        <dsp:cNvPr id="0" name=""/>
        <dsp:cNvSpPr/>
      </dsp:nvSpPr>
      <dsp:spPr>
        <a:xfrm>
          <a:off x="245361" y="2385128"/>
          <a:ext cx="626472" cy="626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CBAA59-FA68-46CE-8CC6-6CAA987FD058}">
      <dsp:nvSpPr>
        <dsp:cNvPr id="0" name=""/>
        <dsp:cNvSpPr/>
      </dsp:nvSpPr>
      <dsp:spPr>
        <a:xfrm>
          <a:off x="1330115" y="2158301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Predictive Modeling &amp; Forecasting</a:t>
          </a:r>
        </a:p>
      </dsp:txBody>
      <dsp:txXfrm>
        <a:off x="1330115" y="2158301"/>
        <a:ext cx="2546008" cy="1080124"/>
      </dsp:txXfrm>
    </dsp:sp>
    <dsp:sp modelId="{EF390E68-C2AB-4DAB-AE3B-294ABF584B7C}">
      <dsp:nvSpPr>
        <dsp:cNvPr id="0" name=""/>
        <dsp:cNvSpPr/>
      </dsp:nvSpPr>
      <dsp:spPr>
        <a:xfrm>
          <a:off x="4319746" y="2158301"/>
          <a:ext cx="1080124" cy="108012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C5136B-83E0-40FA-BF57-7594F65F88A3}">
      <dsp:nvSpPr>
        <dsp:cNvPr id="0" name=""/>
        <dsp:cNvSpPr/>
      </dsp:nvSpPr>
      <dsp:spPr>
        <a:xfrm>
          <a:off x="4546573" y="2385128"/>
          <a:ext cx="626472" cy="6264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371AF-0C50-4449-9404-AB15683B499A}">
      <dsp:nvSpPr>
        <dsp:cNvPr id="0" name=""/>
        <dsp:cNvSpPr/>
      </dsp:nvSpPr>
      <dsp:spPr>
        <a:xfrm>
          <a:off x="5631327" y="2158301"/>
          <a:ext cx="2546008" cy="1080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Data Governance and Compliance Monitoring</a:t>
          </a:r>
        </a:p>
      </dsp:txBody>
      <dsp:txXfrm>
        <a:off x="5631327" y="2158301"/>
        <a:ext cx="2546008" cy="10801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9FDD5-5DCF-4FFE-A2F3-F1239B696D55}">
      <dsp:nvSpPr>
        <dsp:cNvPr id="0" name=""/>
        <dsp:cNvSpPr/>
      </dsp:nvSpPr>
      <dsp:spPr>
        <a:xfrm>
          <a:off x="2139978" y="1380242"/>
          <a:ext cx="4617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177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58558" y="1423500"/>
        <a:ext cx="24618" cy="4923"/>
      </dsp:txXfrm>
    </dsp:sp>
    <dsp:sp modelId="{D77F7032-9AFD-4712-B172-2A4C46E3C9B4}">
      <dsp:nvSpPr>
        <dsp:cNvPr id="0" name=""/>
        <dsp:cNvSpPr/>
      </dsp:nvSpPr>
      <dsp:spPr>
        <a:xfrm>
          <a:off x="1002" y="783730"/>
          <a:ext cx="2140775" cy="12844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00" tIns="110111" rIns="104900" bIns="11011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Collect data (APIs, IoT, logs)</a:t>
          </a:r>
        </a:p>
      </dsp:txBody>
      <dsp:txXfrm>
        <a:off x="1002" y="783730"/>
        <a:ext cx="2140775" cy="1284465"/>
      </dsp:txXfrm>
    </dsp:sp>
    <dsp:sp modelId="{ECE33D1D-959F-48E9-97A2-08B83E35B5DA}">
      <dsp:nvSpPr>
        <dsp:cNvPr id="0" name=""/>
        <dsp:cNvSpPr/>
      </dsp:nvSpPr>
      <dsp:spPr>
        <a:xfrm>
          <a:off x="1071390" y="2066395"/>
          <a:ext cx="2633153" cy="461778"/>
        </a:xfrm>
        <a:custGeom>
          <a:avLst/>
          <a:gdLst/>
          <a:ahLst/>
          <a:cxnLst/>
          <a:rect l="0" t="0" r="0" b="0"/>
          <a:pathLst>
            <a:path>
              <a:moveTo>
                <a:pt x="2633153" y="0"/>
              </a:moveTo>
              <a:lnTo>
                <a:pt x="2633153" y="247989"/>
              </a:lnTo>
              <a:lnTo>
                <a:pt x="0" y="247989"/>
              </a:lnTo>
              <a:lnTo>
                <a:pt x="0" y="461778"/>
              </a:lnTo>
            </a:path>
          </a:pathLst>
        </a:custGeom>
        <a:noFill/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0997" y="2294822"/>
        <a:ext cx="133939" cy="4923"/>
      </dsp:txXfrm>
    </dsp:sp>
    <dsp:sp modelId="{2DA81A9D-6FE1-4736-9F2B-9F2037C50F31}">
      <dsp:nvSpPr>
        <dsp:cNvPr id="0" name=""/>
        <dsp:cNvSpPr/>
      </dsp:nvSpPr>
      <dsp:spPr>
        <a:xfrm>
          <a:off x="2634156" y="783730"/>
          <a:ext cx="2140775" cy="128446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00" tIns="110111" rIns="104900" bIns="11011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Store in cloud (S3, Azure Blob)</a:t>
          </a:r>
        </a:p>
      </dsp:txBody>
      <dsp:txXfrm>
        <a:off x="2634156" y="783730"/>
        <a:ext cx="2140775" cy="1284465"/>
      </dsp:txXfrm>
    </dsp:sp>
    <dsp:sp modelId="{EF24E79C-9953-4656-9F2D-2E980E1178E9}">
      <dsp:nvSpPr>
        <dsp:cNvPr id="0" name=""/>
        <dsp:cNvSpPr/>
      </dsp:nvSpPr>
      <dsp:spPr>
        <a:xfrm>
          <a:off x="2139978" y="3157086"/>
          <a:ext cx="4617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1778" y="45720"/>
              </a:lnTo>
            </a:path>
          </a:pathLst>
        </a:custGeom>
        <a:noFill/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58558" y="3200344"/>
        <a:ext cx="24618" cy="4923"/>
      </dsp:txXfrm>
    </dsp:sp>
    <dsp:sp modelId="{67ADE975-1133-49C4-9DEE-49B0B33644B3}">
      <dsp:nvSpPr>
        <dsp:cNvPr id="0" name=""/>
        <dsp:cNvSpPr/>
      </dsp:nvSpPr>
      <dsp:spPr>
        <a:xfrm>
          <a:off x="1002" y="2560573"/>
          <a:ext cx="2140775" cy="128446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00" tIns="110111" rIns="104900" bIns="11011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Process using ETL tools (Glue, Dataflow)</a:t>
          </a:r>
        </a:p>
      </dsp:txBody>
      <dsp:txXfrm>
        <a:off x="1002" y="2560573"/>
        <a:ext cx="2140775" cy="1284465"/>
      </dsp:txXfrm>
    </dsp:sp>
    <dsp:sp modelId="{F669E156-5DA9-4B91-88F9-B64F624DB03D}">
      <dsp:nvSpPr>
        <dsp:cNvPr id="0" name=""/>
        <dsp:cNvSpPr/>
      </dsp:nvSpPr>
      <dsp:spPr>
        <a:xfrm>
          <a:off x="1071390" y="3843239"/>
          <a:ext cx="2633153" cy="461778"/>
        </a:xfrm>
        <a:custGeom>
          <a:avLst/>
          <a:gdLst/>
          <a:ahLst/>
          <a:cxnLst/>
          <a:rect l="0" t="0" r="0" b="0"/>
          <a:pathLst>
            <a:path>
              <a:moveTo>
                <a:pt x="2633153" y="0"/>
              </a:moveTo>
              <a:lnTo>
                <a:pt x="2633153" y="247989"/>
              </a:lnTo>
              <a:lnTo>
                <a:pt x="0" y="247989"/>
              </a:lnTo>
              <a:lnTo>
                <a:pt x="0" y="461778"/>
              </a:lnTo>
            </a:path>
          </a:pathLst>
        </a:custGeom>
        <a:noFill/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0997" y="4071666"/>
        <a:ext cx="133939" cy="4923"/>
      </dsp:txXfrm>
    </dsp:sp>
    <dsp:sp modelId="{BED4E955-D346-4919-9D4F-E6160E168545}">
      <dsp:nvSpPr>
        <dsp:cNvPr id="0" name=""/>
        <dsp:cNvSpPr/>
      </dsp:nvSpPr>
      <dsp:spPr>
        <a:xfrm>
          <a:off x="2634156" y="2560573"/>
          <a:ext cx="2140775" cy="128446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00" tIns="110111" rIns="104900" bIns="11011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Analyze with SQL/Python notebooks (BigQuery, Databricks)</a:t>
          </a:r>
        </a:p>
      </dsp:txBody>
      <dsp:txXfrm>
        <a:off x="2634156" y="2560573"/>
        <a:ext cx="2140775" cy="1284465"/>
      </dsp:txXfrm>
    </dsp:sp>
    <dsp:sp modelId="{C2E1A833-A4FB-4241-AE87-D237C09443FB}">
      <dsp:nvSpPr>
        <dsp:cNvPr id="0" name=""/>
        <dsp:cNvSpPr/>
      </dsp:nvSpPr>
      <dsp:spPr>
        <a:xfrm>
          <a:off x="1002" y="4337417"/>
          <a:ext cx="2140775" cy="128446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00" tIns="110111" rIns="104900" bIns="11011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Visualize with BI tools (Tableau, Power BI)</a:t>
          </a:r>
        </a:p>
      </dsp:txBody>
      <dsp:txXfrm>
        <a:off x="1002" y="4337417"/>
        <a:ext cx="2140775" cy="1284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59807F-B6FA-44D3-9A53-C55B6B568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9144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635" y="5338846"/>
            <a:ext cx="5486399" cy="73988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ldhabi" panose="020F0502020204030204" pitchFamily="2" charset="-78"/>
                <a:cs typeface="Aldhabi" panose="020F0502020204030204" pitchFamily="2" charset="-78"/>
              </a:rPr>
              <a:t>Overview of how cloud platforms enable efficient, scalable, and cost-effective data analysis.</a:t>
            </a:r>
          </a:p>
        </p:txBody>
      </p:sp>
      <p:pic>
        <p:nvPicPr>
          <p:cNvPr id="5" name="Picture 4" descr="A blue background with white clouds&#10;&#10;AI-generated content may be incorrect.">
            <a:extLst>
              <a:ext uri="{FF2B5EF4-FFF2-40B4-BE49-F238E27FC236}">
                <a16:creationId xmlns:a16="http://schemas.microsoft.com/office/drawing/2014/main" id="{B780C6D0-D75E-A644-4C3C-CC5266DF39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5624"/>
          <a:stretch>
            <a:fillRect/>
          </a:stretch>
        </p:blipFill>
        <p:spPr>
          <a:xfrm>
            <a:off x="20" y="10"/>
            <a:ext cx="9143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294" y="3710741"/>
            <a:ext cx="7261411" cy="739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100" dirty="0">
                <a:solidFill>
                  <a:schemeClr val="bg1"/>
                </a:solidFill>
                <a:latin typeface="Algerian" panose="04020705040A02060702" pitchFamily="82" charset="0"/>
              </a:rPr>
              <a:t>Cloud Computing in Data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3299" y="490537"/>
            <a:ext cx="3968748" cy="1628775"/>
          </a:xfrm>
        </p:spPr>
        <p:txBody>
          <a:bodyPr anchor="b">
            <a:normAutofit/>
          </a:bodyPr>
          <a:lstStyle/>
          <a:p>
            <a:r>
              <a:rPr lang="en-US" sz="3500"/>
              <a:t>What is Cloud Computing?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9D98AC52-97D9-6D99-F510-3E041E8329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730465"/>
              </p:ext>
            </p:extLst>
          </p:nvPr>
        </p:nvGraphicFramePr>
        <p:xfrm>
          <a:off x="4813300" y="2614612"/>
          <a:ext cx="3968747" cy="3752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blue background with white clouds&#10;&#10;AI-generated content may be incorrect.">
            <a:extLst>
              <a:ext uri="{FF2B5EF4-FFF2-40B4-BE49-F238E27FC236}">
                <a16:creationId xmlns:a16="http://schemas.microsoft.com/office/drawing/2014/main" id="{4334C09E-A8C2-2194-CE9B-73DB3BE55FD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35624"/>
          <a:stretch>
            <a:fillRect/>
          </a:stretch>
        </p:blipFill>
        <p:spPr>
          <a:xfrm rot="16200000">
            <a:off x="-1079282" y="1079283"/>
            <a:ext cx="6835590" cy="4677024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 dirty="0">
                <a:latin typeface="Aharoni" panose="02010803020104030203" pitchFamily="2" charset="-79"/>
                <a:cs typeface="Aharoni" panose="02010803020104030203" pitchFamily="2" charset="-79"/>
              </a:rPr>
              <a:t>Role of Cloud Computing in Data Analysis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D75296CC-7C60-B165-12ED-3F64FCB9BB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1351" y="2743200"/>
          <a:ext cx="3485179" cy="361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Illuminated server room panel">
            <a:extLst>
              <a:ext uri="{FF2B5EF4-FFF2-40B4-BE49-F238E27FC236}">
                <a16:creationId xmlns:a16="http://schemas.microsoft.com/office/drawing/2014/main" id="{7EB27E91-1CDD-57F9-0E01-B0082AC76F8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24359" r="31090" b="-2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9144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77" y="548640"/>
            <a:ext cx="7157553" cy="11887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>
                <a:solidFill>
                  <a:schemeClr val="tx1">
                    <a:lumMod val="85000"/>
                    <a:lumOff val="15000"/>
                  </a:schemeClr>
                </a:solidFill>
              </a:rPr>
              <a:t>Benefits of Cloud-Based Data Analysis</a:t>
            </a:r>
          </a:p>
        </p:txBody>
      </p: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1328043" y="2481914"/>
            <a:ext cx="7521278" cy="229523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Scalability – Adjust resources automatically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Cost Efficiency – Pay only for what you use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Accessibility – Access data anywhere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Collaboration – Multiple users can work simultaneously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Integration – Connect with BI tools like Power BI, Tableau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8439" y="5970896"/>
            <a:ext cx="7475562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Advanced Analytics in the Cloud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BD3572-3EFA-CC87-AEA5-08D980E49E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81966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Use Cases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156834-B28A-F3B9-62E8-2770152D04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236798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Slide background fill">
            <a:extLst>
              <a:ext uri="{FF2B5EF4-FFF2-40B4-BE49-F238E27FC236}">
                <a16:creationId xmlns:a16="http://schemas.microsoft.com/office/drawing/2014/main" id="{1D63C574-BFD2-41A1-A567-B0C3CC7F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Color 2">
            <a:extLst>
              <a:ext uri="{FF2B5EF4-FFF2-40B4-BE49-F238E27FC236}">
                <a16:creationId xmlns:a16="http://schemas.microsoft.com/office/drawing/2014/main" id="{E2A46BAB-8C31-42B2-90E8-B26DD3E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3F7A3C7-0737-4E57-B30E-8EEFE638B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530289" cy="6858000"/>
            <a:chOff x="651279" y="598259"/>
            <a:chExt cx="10889442" cy="5680742"/>
          </a:xfrm>
        </p:grpSpPr>
        <p:sp>
          <p:nvSpPr>
            <p:cNvPr id="44" name="Color">
              <a:extLst>
                <a:ext uri="{FF2B5EF4-FFF2-40B4-BE49-F238E27FC236}">
                  <a16:creationId xmlns:a16="http://schemas.microsoft.com/office/drawing/2014/main" id="{3BE6D516-DFC6-4698-B3F1-5F591C113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Color">
              <a:extLst>
                <a:ext uri="{FF2B5EF4-FFF2-40B4-BE49-F238E27FC236}">
                  <a16:creationId xmlns:a16="http://schemas.microsoft.com/office/drawing/2014/main" id="{C2580FB0-D146-458C-AF1B-8E8BBF6BB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88" y="841248"/>
            <a:ext cx="2636433" cy="5340097"/>
          </a:xfrm>
        </p:spPr>
        <p:txBody>
          <a:bodyPr anchor="ctr">
            <a:normAutofit/>
          </a:bodyPr>
          <a:lstStyle/>
          <a:p>
            <a:pPr algn="l"/>
            <a:r>
              <a:rPr lang="en-US" sz="4200">
                <a:solidFill>
                  <a:schemeClr val="bg1"/>
                </a:solidFill>
              </a:rPr>
              <a:t>Example Workflow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07E1EE-D218-CE31-DF2D-AB1516E867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245373"/>
              </p:ext>
            </p:extLst>
          </p:nvPr>
        </p:nvGraphicFramePr>
        <p:xfrm>
          <a:off x="3739414" y="231006"/>
          <a:ext cx="4775935" cy="6405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Slide Background Fill">
            <a:extLst>
              <a:ext uri="{FF2B5EF4-FFF2-40B4-BE49-F238E27FC236}">
                <a16:creationId xmlns:a16="http://schemas.microsoft.com/office/drawing/2014/main" id="{03AF1C04-3FEF-41BD-BB84-2F263765B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6E71F1-5A87-4A96-B42F-2DFA1B766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36" y="0"/>
            <a:ext cx="9141711" cy="6858000"/>
            <a:chOff x="-2848" y="0"/>
            <a:chExt cx="12188949" cy="6858000"/>
          </a:xfrm>
        </p:grpSpPr>
        <p:sp>
          <p:nvSpPr>
            <p:cNvPr id="17" name="Color Cover">
              <a:extLst>
                <a:ext uri="{FF2B5EF4-FFF2-40B4-BE49-F238E27FC236}">
                  <a16:creationId xmlns:a16="http://schemas.microsoft.com/office/drawing/2014/main" id="{CF5215DD-02E8-49F2-8F73-D509B6A02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Color Cover">
              <a:extLst>
                <a:ext uri="{FF2B5EF4-FFF2-40B4-BE49-F238E27FC236}">
                  <a16:creationId xmlns:a16="http://schemas.microsoft.com/office/drawing/2014/main" id="{8E743EB7-3A15-4D51-A603-1F3C290AA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733FE3C-12C4-4FA2-A795-87D2F6776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8459" y="598259"/>
            <a:ext cx="8167081" cy="5680742"/>
            <a:chOff x="651279" y="598259"/>
            <a:chExt cx="10889442" cy="5680742"/>
          </a:xfrm>
        </p:grpSpPr>
        <p:sp>
          <p:nvSpPr>
            <p:cNvPr id="21" name="Color">
              <a:extLst>
                <a:ext uri="{FF2B5EF4-FFF2-40B4-BE49-F238E27FC236}">
                  <a16:creationId xmlns:a16="http://schemas.microsoft.com/office/drawing/2014/main" id="{66F1E4BF-D491-4254-81A6-5119D1672E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Color">
              <a:extLst>
                <a:ext uri="{FF2B5EF4-FFF2-40B4-BE49-F238E27FC236}">
                  <a16:creationId xmlns:a16="http://schemas.microsoft.com/office/drawing/2014/main" id="{98C6C0CF-E3BD-4627-9DDF-246EAF2D4C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2B5F12-8A82-4A59-9400-3164CBF47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36" y="0"/>
            <a:ext cx="9141717" cy="6858000"/>
            <a:chOff x="0" y="0"/>
            <a:chExt cx="12188952" cy="6858000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74BC7CB-EC69-421D-B286-57CAFE86D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2D86EA2-D090-4E0C-B153-3ECE91311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AC29764-D054-4F76-9FE5-49811EDB6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D9BB18B-7B57-4D1E-B87E-D2A7214F7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0A98EF1-1185-4EFF-A3C0-25DEBE8CD9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CDA8723-DE3F-48D0-8822-0269EE207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22B072E5-03AC-4D0A-A767-43EFB55BED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675" y="936729"/>
            <a:ext cx="2330092" cy="719041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4200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676" y="2000838"/>
            <a:ext cx="4838150" cy="3218164"/>
          </a:xfrm>
        </p:spPr>
        <p:txBody>
          <a:bodyPr anchor="t">
            <a:normAutofit lnSpcReduction="10000"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Cloud computing enables scalable and cost-effective data analysis</a:t>
            </a:r>
          </a:p>
          <a:p>
            <a:r>
              <a:rPr lang="en-US" sz="2800" dirty="0">
                <a:solidFill>
                  <a:schemeClr val="bg1"/>
                </a:solidFill>
              </a:rPr>
              <a:t>Facilitates AI/ML integration and real-time analytics</a:t>
            </a:r>
          </a:p>
          <a:p>
            <a:r>
              <a:rPr lang="en-US" sz="2800" dirty="0">
                <a:solidFill>
                  <a:schemeClr val="bg1"/>
                </a:solidFill>
              </a:rPr>
              <a:t>The future of analytics is cloud-driven</a:t>
            </a:r>
          </a:p>
        </p:txBody>
      </p:sp>
      <p:pic>
        <p:nvPicPr>
          <p:cNvPr id="4" name="Picture 3" descr="A blue background with white clouds&#10;&#10;AI-generated content may be incorrect.">
            <a:extLst>
              <a:ext uri="{FF2B5EF4-FFF2-40B4-BE49-F238E27FC236}">
                <a16:creationId xmlns:a16="http://schemas.microsoft.com/office/drawing/2014/main" id="{805B6160-0C5B-2081-8AD0-DDA9189A48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5624"/>
          <a:stretch>
            <a:fillRect/>
          </a:stretch>
        </p:blipFill>
        <p:spPr>
          <a:xfrm rot="16200000" flipV="1">
            <a:off x="4023225" y="1627426"/>
            <a:ext cx="5661482" cy="3603148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5945</TotalTime>
  <Words>259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Aharoni</vt:lpstr>
      <vt:lpstr>Aldhabi</vt:lpstr>
      <vt:lpstr>Algerian</vt:lpstr>
      <vt:lpstr>Arial</vt:lpstr>
      <vt:lpstr>Calibri</vt:lpstr>
      <vt:lpstr>Wingdings</vt:lpstr>
      <vt:lpstr>Office Theme</vt:lpstr>
      <vt:lpstr>Cloud Computing in Data Analysis</vt:lpstr>
      <vt:lpstr>What is Cloud Computing?</vt:lpstr>
      <vt:lpstr>Role of Cloud Computing in Data Analysis</vt:lpstr>
      <vt:lpstr>Benefits of Cloud-Based Data Analysis</vt:lpstr>
      <vt:lpstr>Advanced Analytics in the Cloud</vt:lpstr>
      <vt:lpstr>Use Cases</vt:lpstr>
      <vt:lpstr>Example Workflow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LENOVO</dc:creator>
  <cp:keywords/>
  <dc:description>generated using python-pptx</dc:description>
  <cp:lastModifiedBy>Sarath</cp:lastModifiedBy>
  <cp:revision>2</cp:revision>
  <dcterms:created xsi:type="dcterms:W3CDTF">2013-01-27T09:14:16Z</dcterms:created>
  <dcterms:modified xsi:type="dcterms:W3CDTF">2025-10-11T03:13:33Z</dcterms:modified>
  <cp:category/>
</cp:coreProperties>
</file>